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F63EFB3-691D-D340-9B93-4DE27B679599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D84213-D8D4-B84A-8749-52AA18C093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Guidance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08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Choices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Giving a child 2-3 options so they can learn autonomy and decision making.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Would you like apple juice, orange juice or milk?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9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Consequence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Consequence that the caregiver sets as a result of the child’s choice or action. Should match the offense.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If gaming longer than told minutes, the  consequence is no gaming for the rest of the week. </a:t>
            </a:r>
          </a:p>
        </p:txBody>
      </p:sp>
    </p:spTree>
    <p:extLst>
      <p:ext uri="{BB962C8B-B14F-4D97-AF65-F5344CB8AC3E}">
        <p14:creationId xmlns:p14="http://schemas.microsoft.com/office/powerpoint/2010/main" val="386068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Child regains emotions in a quiet spot.  Use sparingly.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 child hit another child over dress up, time out for 4 minutes (age of child) </a:t>
            </a:r>
          </a:p>
        </p:txBody>
      </p:sp>
    </p:spTree>
    <p:extLst>
      <p:ext uri="{BB962C8B-B14F-4D97-AF65-F5344CB8AC3E}">
        <p14:creationId xmlns:p14="http://schemas.microsoft.com/office/powerpoint/2010/main" val="1061804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Statements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Child is told what they can do rather than what they can’t do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Instead of saying, “Don’t throw sand at your sister,”  say:  “Keep the sand in the sand box.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Reverse Attention/Positive Reinforcement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Focusing on the child’s accomplishments and good choices through praise and ignore the negative behavior when possible.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“I really like how Brody is sitting so quiet at circle time.” </a:t>
            </a:r>
          </a:p>
        </p:txBody>
      </p:sp>
    </p:spTree>
    <p:extLst>
      <p:ext uri="{BB962C8B-B14F-4D97-AF65-F5344CB8AC3E}">
        <p14:creationId xmlns:p14="http://schemas.microsoft.com/office/powerpoint/2010/main" val="85700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a child is doing something you do not want them to do, direct them with another option.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children </a:t>
            </a:r>
            <a:r>
              <a:rPr lang="en-US" dirty="0"/>
              <a:t>are fighting over dress-up, “time to paint on the easel.” </a:t>
            </a:r>
          </a:p>
        </p:txBody>
      </p:sp>
    </p:spTree>
    <p:extLst>
      <p:ext uri="{BB962C8B-B14F-4D97-AF65-F5344CB8AC3E}">
        <p14:creationId xmlns:p14="http://schemas.microsoft.com/office/powerpoint/2010/main" val="2192818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Used to show how children can solve their own problems. Used to show how children can solve their own problems.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 can hang up my coat and find my name on the rug, can you? </a:t>
            </a:r>
          </a:p>
        </p:txBody>
      </p:sp>
    </p:spTree>
    <p:extLst>
      <p:ext uri="{BB962C8B-B14F-4D97-AF65-F5344CB8AC3E}">
        <p14:creationId xmlns:p14="http://schemas.microsoft.com/office/powerpoint/2010/main" val="4058214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2800" b="1" dirty="0"/>
              <a:t>APPLICATION:  </a:t>
            </a:r>
            <a:r>
              <a:rPr lang="en-US" sz="2800" b="1" dirty="0" smtClean="0"/>
              <a:t>Provide </a:t>
            </a:r>
            <a:r>
              <a:rPr lang="en-US" sz="2800" b="1" dirty="0"/>
              <a:t>appropriate management solutions for dealing with problem behaviors.  </a:t>
            </a: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list what positive guidance technique you are using FIRST, then proceed to explain what you will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4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Reasons Why Children Misbehave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Normal behavior for their age</a:t>
            </a:r>
          </a:p>
          <a:p>
            <a:pPr lvl="0"/>
            <a:r>
              <a:rPr lang="en-US" dirty="0"/>
              <a:t>N</a:t>
            </a:r>
            <a:r>
              <a:rPr lang="en-US" dirty="0" smtClean="0"/>
              <a:t>atural curiosity</a:t>
            </a:r>
            <a:endParaRPr lang="en-US" dirty="0"/>
          </a:p>
          <a:p>
            <a:pPr lvl="0"/>
            <a:r>
              <a:rPr lang="en-US" dirty="0"/>
              <a:t>D</a:t>
            </a:r>
            <a:r>
              <a:rPr lang="en-US" dirty="0" smtClean="0"/>
              <a:t>on’t </a:t>
            </a:r>
            <a:r>
              <a:rPr lang="en-US" dirty="0"/>
              <a:t>know </a:t>
            </a:r>
            <a:r>
              <a:rPr lang="en-US" dirty="0" smtClean="0"/>
              <a:t>better</a:t>
            </a:r>
            <a:endParaRPr lang="en-US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ttention</a:t>
            </a:r>
            <a:endParaRPr lang="en-US" dirty="0"/>
          </a:p>
          <a:p>
            <a:pPr lvl="0"/>
            <a:r>
              <a:rPr lang="en-US" dirty="0" smtClean="0"/>
              <a:t>Power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</a:t>
            </a:r>
            <a:r>
              <a:rPr lang="en-US" dirty="0" smtClean="0"/>
              <a:t>evenge</a:t>
            </a:r>
            <a:endParaRPr lang="en-US" dirty="0"/>
          </a:p>
          <a:p>
            <a:pPr lvl="0"/>
            <a:r>
              <a:rPr lang="en-US" dirty="0" smtClean="0"/>
              <a:t>Feeling </a:t>
            </a:r>
            <a:r>
              <a:rPr lang="en-US" dirty="0"/>
              <a:t>inadequate </a:t>
            </a:r>
            <a:r>
              <a:rPr lang="en-US" dirty="0" smtClean="0"/>
              <a:t>at the task</a:t>
            </a:r>
            <a:endParaRPr lang="en-US" dirty="0"/>
          </a:p>
          <a:p>
            <a:pPr lvl="0"/>
            <a:r>
              <a:rPr lang="en-US" dirty="0" smtClean="0"/>
              <a:t>The need </a:t>
            </a:r>
            <a:r>
              <a:rPr lang="en-US" dirty="0"/>
              <a:t>to feel they </a:t>
            </a:r>
            <a:r>
              <a:rPr lang="en-US" dirty="0" smtClean="0"/>
              <a:t>belong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7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Behavior and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In order to maintain control in a group setting, consider the amount of children with the </a:t>
            </a:r>
            <a:r>
              <a:rPr lang="en-US" dirty="0" smtClean="0">
                <a:solidFill>
                  <a:srgbClr val="FF0000"/>
                </a:solidFill>
              </a:rPr>
              <a:t>space</a:t>
            </a:r>
            <a:r>
              <a:rPr lang="en-US" dirty="0">
                <a:solidFill>
                  <a:srgbClr val="FF0000"/>
                </a:solidFill>
              </a:rPr>
              <a:t>, safety, traffic patterns,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supervision </a:t>
            </a:r>
            <a:r>
              <a:rPr lang="en-US" dirty="0">
                <a:solidFill>
                  <a:srgbClr val="000000"/>
                </a:solidFill>
              </a:rPr>
              <a:t>within the room.</a:t>
            </a:r>
          </a:p>
          <a:p>
            <a:pPr lvl="0"/>
            <a:r>
              <a:rPr lang="en-US" dirty="0"/>
              <a:t>When a child is </a:t>
            </a:r>
            <a:r>
              <a:rPr lang="en-US" dirty="0">
                <a:solidFill>
                  <a:srgbClr val="FF0000"/>
                </a:solidFill>
              </a:rPr>
              <a:t>misbehaving</a:t>
            </a:r>
            <a:r>
              <a:rPr lang="en-US" dirty="0"/>
              <a:t>, the support teacher can sit beside a child and encourage them to </a:t>
            </a:r>
            <a:r>
              <a:rPr lang="en-US" dirty="0">
                <a:solidFill>
                  <a:srgbClr val="FF0000"/>
                </a:solidFill>
              </a:rPr>
              <a:t>participate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When a child habitually throws a </a:t>
            </a:r>
            <a:r>
              <a:rPr lang="en-US" dirty="0">
                <a:solidFill>
                  <a:srgbClr val="FF0000"/>
                </a:solidFill>
              </a:rPr>
              <a:t>tantrum</a:t>
            </a:r>
            <a:r>
              <a:rPr lang="en-US" dirty="0"/>
              <a:t> at circle time because they do not get attention, </a:t>
            </a:r>
            <a:r>
              <a:rPr lang="en-US" dirty="0">
                <a:solidFill>
                  <a:srgbClr val="FF0000"/>
                </a:solidFill>
              </a:rPr>
              <a:t>remove</a:t>
            </a:r>
            <a:r>
              <a:rPr lang="en-US" dirty="0"/>
              <a:t> the child from the group setting until they choose to </a:t>
            </a:r>
            <a:r>
              <a:rPr lang="en-US" dirty="0">
                <a:solidFill>
                  <a:srgbClr val="FF0000"/>
                </a:solidFill>
              </a:rPr>
              <a:t>calm down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5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Behavior and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Schedules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>
                <a:solidFill>
                  <a:srgbClr val="FF0000"/>
                </a:solidFill>
              </a:rPr>
              <a:t>routines</a:t>
            </a:r>
            <a:r>
              <a:rPr lang="en-US" dirty="0"/>
              <a:t> are important because they provide </a:t>
            </a:r>
            <a:r>
              <a:rPr lang="en-US" dirty="0">
                <a:solidFill>
                  <a:srgbClr val="FF0000"/>
                </a:solidFill>
              </a:rPr>
              <a:t>structure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security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for children </a:t>
            </a:r>
            <a:r>
              <a:rPr lang="en-US" dirty="0"/>
              <a:t>which promotes </a:t>
            </a:r>
            <a:r>
              <a:rPr lang="en-US" dirty="0">
                <a:solidFill>
                  <a:srgbClr val="FF0000"/>
                </a:solidFill>
              </a:rPr>
              <a:t>positive behavior &amp; choices. </a:t>
            </a:r>
          </a:p>
          <a:p>
            <a:pPr lvl="0"/>
            <a:r>
              <a:rPr lang="en-US" dirty="0"/>
              <a:t>This reduces </a:t>
            </a:r>
            <a:r>
              <a:rPr lang="en-US" dirty="0">
                <a:solidFill>
                  <a:srgbClr val="FF0000"/>
                </a:solidFill>
              </a:rPr>
              <a:t>tension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fears</a:t>
            </a:r>
            <a:r>
              <a:rPr lang="en-US" dirty="0"/>
              <a:t> due to the “unknown” thus reducing misbehavior.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5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Misbehavior </a:t>
            </a:r>
            <a:r>
              <a:rPr lang="en-US" dirty="0"/>
              <a:t>is the result of no consistency, schedule, or routines.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key </a:t>
            </a:r>
            <a:r>
              <a:rPr lang="en-US" dirty="0"/>
              <a:t>to smooth schedules and routines.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3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Guidance  and </a:t>
            </a:r>
            <a:r>
              <a:rPr lang="en-US" dirty="0" smtClean="0"/>
              <a:t>Modeling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To </a:t>
            </a:r>
            <a:r>
              <a:rPr lang="en-US" dirty="0"/>
              <a:t>model appropriate behavior and actions. It is continually done, a caregivers daily job. 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Discipline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 smtClean="0"/>
              <a:t>Fair </a:t>
            </a:r>
            <a:r>
              <a:rPr lang="en-US" dirty="0"/>
              <a:t>firm and consistent training so children know what is expected.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3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 smtClean="0"/>
              <a:t>A </a:t>
            </a:r>
            <a:r>
              <a:rPr lang="en-US" dirty="0"/>
              <a:t>penalty inflicted for wrong doing through intimidation &amp; fear.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Self-</a:t>
            </a:r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ability to control one’s own behavior by personal choice.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4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Guidance Techniques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 Positive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1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Consequence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Things </a:t>
            </a:r>
            <a:r>
              <a:rPr lang="en-US" dirty="0"/>
              <a:t>that naturally happen without parental interference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Child doesn’t come home in time for dinner, goes hungry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32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26</TotalTime>
  <Words>573</Words>
  <Application>Microsoft Macintosh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Positive Guidance Techniques</vt:lpstr>
      <vt:lpstr>Common Reasons Why Children Misbehave</vt:lpstr>
      <vt:lpstr>Positive Behavior and Choices</vt:lpstr>
      <vt:lpstr>Positive Behavior and Choices</vt:lpstr>
      <vt:lpstr>PowerPoint Presentation</vt:lpstr>
      <vt:lpstr>PowerPoint Presentation</vt:lpstr>
      <vt:lpstr>PowerPoint Presentation</vt:lpstr>
      <vt:lpstr>Positive Guidance Techniques</vt:lpstr>
      <vt:lpstr>Natural Consequence</vt:lpstr>
      <vt:lpstr>Limited Choices</vt:lpstr>
      <vt:lpstr>Logical Consequence</vt:lpstr>
      <vt:lpstr>Time Out</vt:lpstr>
      <vt:lpstr>Positive Statements</vt:lpstr>
      <vt:lpstr>Reverse Attention/Positive Reinforcement</vt:lpstr>
      <vt:lpstr>Redirection</vt:lpstr>
      <vt:lpstr>Modeling</vt:lpstr>
      <vt:lpstr>APPLICATION:  Provide appropriate management solutions for dealing with problem behaviors.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Guidance Techniques</dc:title>
  <dc:creator>Administrator</dc:creator>
  <cp:lastModifiedBy>Administrator</cp:lastModifiedBy>
  <cp:revision>4</cp:revision>
  <dcterms:created xsi:type="dcterms:W3CDTF">2014-09-25T17:30:14Z</dcterms:created>
  <dcterms:modified xsi:type="dcterms:W3CDTF">2014-10-02T18:23:40Z</dcterms:modified>
</cp:coreProperties>
</file>