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0A2019-1973-8D4E-94EE-06D9C380B8C5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DD7FC2B-EDFE-284E-8F43-A5D6112BBE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Observations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Purpose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Observation </a:t>
            </a:r>
            <a:r>
              <a:rPr lang="en-US" dirty="0"/>
              <a:t>helps monitor a child’s </a:t>
            </a:r>
            <a:r>
              <a:rPr lang="en-US" u="sng" dirty="0">
                <a:solidFill>
                  <a:srgbClr val="FF0000"/>
                </a:solidFill>
              </a:rPr>
              <a:t>cognitive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social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emotional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physical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development over time. </a:t>
            </a:r>
            <a:endParaRPr lang="en-US" sz="4000" dirty="0"/>
          </a:p>
          <a:p>
            <a:pPr lvl="1"/>
            <a:r>
              <a:rPr lang="en-US" dirty="0"/>
              <a:t>Provides vital information about each </a:t>
            </a:r>
            <a:r>
              <a:rPr lang="en-US" dirty="0" smtClean="0"/>
              <a:t>child’s </a:t>
            </a:r>
            <a:r>
              <a:rPr lang="en-US" u="sng" dirty="0">
                <a:solidFill>
                  <a:srgbClr val="FF0000"/>
                </a:solidFill>
              </a:rPr>
              <a:t>needs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interests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abilities</a:t>
            </a:r>
            <a:r>
              <a:rPr lang="en-US" u="sng" dirty="0"/>
              <a:t> </a:t>
            </a:r>
            <a:r>
              <a:rPr lang="en-US" dirty="0"/>
              <a:t>and learning styles.</a:t>
            </a:r>
            <a:endParaRPr lang="en-US" sz="4000" dirty="0"/>
          </a:p>
          <a:p>
            <a:pPr lvl="1"/>
            <a:r>
              <a:rPr lang="en-US" dirty="0"/>
              <a:t>Used to develop realistic </a:t>
            </a:r>
            <a:r>
              <a:rPr lang="en-US" u="sng" dirty="0">
                <a:solidFill>
                  <a:srgbClr val="FF0000"/>
                </a:solidFill>
              </a:rPr>
              <a:t>DAP Curriculum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goals based on the child’s developmental needs &amp; stages.</a:t>
            </a:r>
            <a:endParaRPr lang="en-US" sz="4000" dirty="0"/>
          </a:p>
          <a:p>
            <a:pPr lvl="1"/>
            <a:r>
              <a:rPr lang="en-US" dirty="0"/>
              <a:t>Helps identify how to best </a:t>
            </a:r>
            <a:r>
              <a:rPr lang="en-US" u="sng" dirty="0">
                <a:solidFill>
                  <a:srgbClr val="FF0000"/>
                </a:solidFill>
              </a:rPr>
              <a:t>challenge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support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children’s knowledge and learning.</a:t>
            </a:r>
            <a:endParaRPr lang="en-US" sz="4000" dirty="0"/>
          </a:p>
          <a:p>
            <a:pPr lvl="1"/>
            <a:r>
              <a:rPr lang="en-US" dirty="0"/>
              <a:t>Show the child’s </a:t>
            </a:r>
            <a:r>
              <a:rPr lang="en-US" u="sng" dirty="0">
                <a:solidFill>
                  <a:srgbClr val="FF0000"/>
                </a:solidFill>
              </a:rPr>
              <a:t>growth and behavior patterns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to provide</a:t>
            </a:r>
            <a:r>
              <a:rPr lang="en-US" b="1" dirty="0"/>
              <a:t> </a:t>
            </a:r>
            <a:r>
              <a:rPr lang="en-US" dirty="0"/>
              <a:t>documentation of learning.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Changes from an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feedback for positive changes through assessments.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1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Guidelines for an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guidelines for doing an observation!</a:t>
            </a:r>
          </a:p>
          <a:p>
            <a:r>
              <a:rPr lang="en-US" dirty="0" smtClean="0"/>
              <a:t>Initial the bottom of the question when you have read through the guidelines.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2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Assessments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standardized tests and research instruments, recording data on carefully designed forms, and analyzing and interpreting the data.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Observing children in the classroom, collecting samples of their work, interviewing parents, and talking with children. </a:t>
            </a:r>
          </a:p>
        </p:txBody>
      </p:sp>
    </p:spTree>
    <p:extLst>
      <p:ext uri="{BB962C8B-B14F-4D97-AF65-F5344CB8AC3E}">
        <p14:creationId xmlns:p14="http://schemas.microsoft.com/office/powerpoint/2010/main" val="163014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Objective/Factual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Based on the solid facts using 5 W”s (who, what, where, when, how, &amp; why)  Focus only on what you can see and hear.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Subjective/Interpretive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Personal opinions, assumptions, and feelings about the </a:t>
            </a:r>
            <a:r>
              <a:rPr lang="en-US" dirty="0" smtClean="0"/>
              <a:t>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2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Type of Observation?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 </a:t>
            </a:r>
            <a:r>
              <a:rPr lang="en-US" dirty="0"/>
              <a:t>Johnny sat and stared at the blocks before he began to build with them.</a:t>
            </a:r>
          </a:p>
          <a:p>
            <a:r>
              <a:rPr lang="en-US" dirty="0" smtClean="0"/>
              <a:t>____ </a:t>
            </a:r>
            <a:r>
              <a:rPr lang="en-US" dirty="0"/>
              <a:t>Johnny sat and stared at the blocks because he did not want to build with them, he does not like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47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</TotalTime>
  <Words>266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Observations</vt:lpstr>
      <vt:lpstr>1. Purpose of Observations</vt:lpstr>
      <vt:lpstr>2. Changes from an Observation</vt:lpstr>
      <vt:lpstr>3. Guidelines for an Observation</vt:lpstr>
      <vt:lpstr>4. Assessments</vt:lpstr>
      <vt:lpstr>Observations</vt:lpstr>
      <vt:lpstr>Which Type of Observation?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Administrator</dc:creator>
  <cp:lastModifiedBy>Administrator</cp:lastModifiedBy>
  <cp:revision>3</cp:revision>
  <dcterms:created xsi:type="dcterms:W3CDTF">2014-09-25T17:30:44Z</dcterms:created>
  <dcterms:modified xsi:type="dcterms:W3CDTF">2014-10-02T18:25:09Z</dcterms:modified>
</cp:coreProperties>
</file>