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AF8BCE-F771-3349-B38E-D3A0696C0B9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7654DC-A547-2446-A8FC-FFC904579E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8BCE-F771-3349-B38E-D3A0696C0B9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54DC-A547-2446-A8FC-FFC90457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8BCE-F771-3349-B38E-D3A0696C0B9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77654DC-A547-2446-A8FC-FFC90457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8BCE-F771-3349-B38E-D3A0696C0B9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54DC-A547-2446-A8FC-FFC904579E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AF8BCE-F771-3349-B38E-D3A0696C0B9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77654DC-A547-2446-A8FC-FFC904579E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8BCE-F771-3349-B38E-D3A0696C0B9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54DC-A547-2446-A8FC-FFC904579E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8BCE-F771-3349-B38E-D3A0696C0B9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54DC-A547-2446-A8FC-FFC904579E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8BCE-F771-3349-B38E-D3A0696C0B9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54DC-A547-2446-A8FC-FFC904579E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8BCE-F771-3349-B38E-D3A0696C0B9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54DC-A547-2446-A8FC-FFC90457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8BCE-F771-3349-B38E-D3A0696C0B9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7654DC-A547-2446-A8FC-FFC904579E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8BCE-F771-3349-B38E-D3A0696C0B9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54DC-A547-2446-A8FC-FFC904579E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BAF8BCE-F771-3349-B38E-D3A0696C0B9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77654DC-A547-2446-A8FC-FFC90457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Standard 3 Objective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960"/>
            <a:ext cx="6324600" cy="1828800"/>
          </a:xfrm>
        </p:spPr>
        <p:txBody>
          <a:bodyPr/>
          <a:lstStyle/>
          <a:p>
            <a:r>
              <a:rPr lang="en-US" dirty="0" smtClean="0"/>
              <a:t>Nutritional Needs of Children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533" y="2929467"/>
            <a:ext cx="4665133" cy="309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604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Snacks round out the child’s </a:t>
            </a:r>
            <a:r>
              <a:rPr lang="en-US" dirty="0" smtClean="0"/>
              <a:t>diet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snacks and meals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704684"/>
            <a:ext cx="2650067" cy="3167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567" y="3020792"/>
            <a:ext cx="3797300" cy="252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43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 the empty calories (no/low nutritional value, high in fats, sugars, and sodium)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- snacks and meals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533" y="3073400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372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this as a model.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MyPlate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2468879"/>
            <a:ext cx="4284134" cy="38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411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milk, water or 100% juice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- beverages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67" y="3111499"/>
            <a:ext cx="2307168" cy="2307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770" y="3263899"/>
            <a:ext cx="2958130" cy="1968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567" y="2802467"/>
            <a:ext cx="3124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14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food allergies include:</a:t>
            </a:r>
          </a:p>
          <a:p>
            <a:pPr lvl="1"/>
            <a:r>
              <a:rPr lang="en-US" dirty="0" smtClean="0"/>
              <a:t>milk</a:t>
            </a:r>
            <a:r>
              <a:rPr lang="en-US" dirty="0"/>
              <a:t>, eggs, peanuts, </a:t>
            </a:r>
            <a:r>
              <a:rPr lang="en-US" dirty="0" smtClean="0"/>
              <a:t>wheat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allergies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628900"/>
            <a:ext cx="3001449" cy="168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918" y="4487334"/>
            <a:ext cx="2615081" cy="1741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733" y="2628900"/>
            <a:ext cx="2874449" cy="1616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4594012"/>
            <a:ext cx="2298701" cy="153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222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Carefully monitor what they eat--Make sure you are aware.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of allergies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2349500"/>
            <a:ext cx="29464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696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Rubber gloves when handling food sick child, wiping down tables, or handling bodily fluids.</a:t>
            </a:r>
          </a:p>
          <a:p>
            <a:r>
              <a:rPr lang="en-US" dirty="0"/>
              <a:t>Personal Hygiene </a:t>
            </a:r>
          </a:p>
          <a:p>
            <a:r>
              <a:rPr lang="en-US" dirty="0"/>
              <a:t>Washing hands</a:t>
            </a:r>
          </a:p>
          <a:p>
            <a:r>
              <a:rPr lang="en-US" dirty="0"/>
              <a:t>Storing foods at proper temperature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safety and food sanitation guidelines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7822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26</TotalTime>
  <Words>120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Grid</vt:lpstr>
      <vt:lpstr>Nutritional Needs of Children</vt:lpstr>
      <vt:lpstr>Purpose of snacks and meals</vt:lpstr>
      <vt:lpstr>Guidelines - snacks and meals</vt:lpstr>
      <vt:lpstr>MyPlate</vt:lpstr>
      <vt:lpstr>Guidelines - beverages</vt:lpstr>
      <vt:lpstr>Food allergies</vt:lpstr>
      <vt:lpstr>Prevention of allergies</vt:lpstr>
      <vt:lpstr>Basic safety and food sanitation guidelines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Nutritional Needs of Children</dc:title>
  <dc:creator>Administrator</dc:creator>
  <cp:lastModifiedBy>kathryn.crandall</cp:lastModifiedBy>
  <cp:revision>3</cp:revision>
  <dcterms:created xsi:type="dcterms:W3CDTF">2014-08-06T02:27:35Z</dcterms:created>
  <dcterms:modified xsi:type="dcterms:W3CDTF">2014-11-12T14:37:16Z</dcterms:modified>
</cp:coreProperties>
</file>