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3FCA56-3946-574F-8005-05239BCB477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E3AA501-BDAE-D346-B673-D1D002CFE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Abuse and Neglect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3 Objective 1e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42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is it </a:t>
            </a:r>
            <a:r>
              <a:rPr lang="en-US" u="sng" dirty="0"/>
              <a:t>not ok</a:t>
            </a:r>
            <a:r>
              <a:rPr lang="en-US" dirty="0"/>
              <a:t> to keep a child’s confidence?</a:t>
            </a:r>
            <a:r>
              <a:rPr lang="en-US" u="sng" dirty="0"/>
              <a:t> </a:t>
            </a:r>
            <a:endParaRPr lang="en-US" u="sng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When </a:t>
            </a:r>
            <a:r>
              <a:rPr lang="en-US" u="sng" dirty="0">
                <a:solidFill>
                  <a:srgbClr val="FF0000"/>
                </a:solidFill>
              </a:rPr>
              <a:t>you think there has been abuse of any </a:t>
            </a:r>
            <a:r>
              <a:rPr lang="en-US" u="sng" dirty="0" smtClean="0">
                <a:solidFill>
                  <a:srgbClr val="FF0000"/>
                </a:solidFill>
              </a:rPr>
              <a:t>kind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Fear</a:t>
            </a:r>
            <a:r>
              <a:rPr lang="en-US" dirty="0" smtClean="0"/>
              <a:t> is one of the main reasons why </a:t>
            </a:r>
            <a:r>
              <a:rPr lang="en-US" dirty="0"/>
              <a:t>children don’t tell about </a:t>
            </a:r>
            <a:r>
              <a:rPr lang="en-US" dirty="0" smtClean="0"/>
              <a:t>abuse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Abuse </a:t>
            </a:r>
            <a:r>
              <a:rPr lang="en-US" dirty="0"/>
              <a:t>victims are often abused by people </a:t>
            </a:r>
            <a:r>
              <a:rPr lang="en-US" dirty="0" smtClean="0"/>
              <a:t>they </a:t>
            </a:r>
            <a:r>
              <a:rPr lang="en-US" u="sng" dirty="0" smtClean="0">
                <a:solidFill>
                  <a:srgbClr val="FF0000"/>
                </a:solidFill>
              </a:rPr>
              <a:t>know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91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of a childcare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Abuse and neglect reports can be made through </a:t>
            </a:r>
            <a:r>
              <a:rPr lang="en-US" u="sng" dirty="0" smtClean="0">
                <a:solidFill>
                  <a:srgbClr val="FF0000"/>
                </a:solidFill>
              </a:rPr>
              <a:t>Child </a:t>
            </a:r>
            <a:r>
              <a:rPr lang="en-US" u="sng" dirty="0">
                <a:solidFill>
                  <a:srgbClr val="FF0000"/>
                </a:solidFill>
              </a:rPr>
              <a:t>Protective Services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In the child care </a:t>
            </a:r>
            <a:r>
              <a:rPr lang="en-US" dirty="0" smtClean="0"/>
              <a:t>center, teachers </a:t>
            </a:r>
            <a:r>
              <a:rPr lang="en-US" dirty="0"/>
              <a:t>and assistants </a:t>
            </a:r>
            <a:r>
              <a:rPr lang="en-US" dirty="0" smtClean="0"/>
              <a:t>should report abuse </a:t>
            </a:r>
            <a:r>
              <a:rPr lang="en-US" dirty="0"/>
              <a:t>and neglect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head teacher</a:t>
            </a:r>
            <a:endParaRPr lang="en-US" u="sng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If you report the abuse, your name </a:t>
            </a:r>
            <a:r>
              <a:rPr lang="en-US" dirty="0" smtClean="0"/>
              <a:t>remains </a:t>
            </a:r>
            <a:r>
              <a:rPr lang="en-US" u="sng" dirty="0">
                <a:solidFill>
                  <a:srgbClr val="FF0000"/>
                </a:solidFill>
              </a:rPr>
              <a:t>confidential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2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abuse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07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Physical abuse inflicted on purpose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Bruises, bites, burns or other injuries </a:t>
            </a:r>
          </a:p>
        </p:txBody>
      </p:sp>
    </p:spTree>
    <p:extLst>
      <p:ext uri="{BB962C8B-B14F-4D97-AF65-F5344CB8AC3E}">
        <p14:creationId xmlns:p14="http://schemas.microsoft.com/office/powerpoint/2010/main" xmlns="" val="409275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Verbally </a:t>
            </a:r>
            <a:r>
              <a:rPr lang="en-US" dirty="0" smtClean="0"/>
              <a:t>assaulting </a:t>
            </a:r>
          </a:p>
          <a:p>
            <a:r>
              <a:rPr lang="en-US" dirty="0"/>
              <a:t>I</a:t>
            </a:r>
            <a:r>
              <a:rPr lang="en-US" dirty="0" smtClean="0"/>
              <a:t>gnoring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ejecting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solating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xploiting </a:t>
            </a:r>
            <a:r>
              <a:rPr lang="en-US" dirty="0"/>
              <a:t>or </a:t>
            </a:r>
            <a:r>
              <a:rPr lang="en-US" dirty="0" smtClean="0"/>
              <a:t>corrupting</a:t>
            </a:r>
          </a:p>
          <a:p>
            <a:r>
              <a:rPr lang="en-US" dirty="0" smtClean="0"/>
              <a:t>Terrorizing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Refuse to </a:t>
            </a:r>
            <a:r>
              <a:rPr lang="en-US" dirty="0" smtClean="0"/>
              <a:t>talk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xcessive clingy</a:t>
            </a:r>
          </a:p>
          <a:p>
            <a:r>
              <a:rPr lang="en-US" dirty="0"/>
              <a:t>C</a:t>
            </a:r>
            <a:r>
              <a:rPr lang="en-US" dirty="0" smtClean="0"/>
              <a:t>rying </a:t>
            </a:r>
            <a:r>
              <a:rPr lang="en-US" dirty="0"/>
              <a:t>or fear</a:t>
            </a:r>
          </a:p>
          <a:p>
            <a:r>
              <a:rPr lang="en-US" dirty="0"/>
              <a:t>Bullying</a:t>
            </a:r>
          </a:p>
          <a:p>
            <a:r>
              <a:rPr lang="en-US" dirty="0"/>
              <a:t>Withdraw</a:t>
            </a:r>
          </a:p>
          <a:p>
            <a:r>
              <a:rPr lang="en-US" dirty="0"/>
              <a:t>Destructive behavior </a:t>
            </a:r>
          </a:p>
        </p:txBody>
      </p:sp>
    </p:spTree>
    <p:extLst>
      <p:ext uri="{BB962C8B-B14F-4D97-AF65-F5344CB8AC3E}">
        <p14:creationId xmlns:p14="http://schemas.microsoft.com/office/powerpoint/2010/main" xmlns="" val="330163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Forcing a child to observe or engage in sexual activities with an adult.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Problems sitting or walking</a:t>
            </a:r>
          </a:p>
          <a:p>
            <a:r>
              <a:rPr lang="en-US" dirty="0"/>
              <a:t>Complains about </a:t>
            </a:r>
            <a:r>
              <a:rPr lang="en-US" dirty="0" smtClean="0"/>
              <a:t>itching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ain</a:t>
            </a:r>
          </a:p>
          <a:p>
            <a:r>
              <a:rPr lang="en-US" dirty="0"/>
              <a:t>U</a:t>
            </a:r>
            <a:r>
              <a:rPr lang="en-US" dirty="0" smtClean="0"/>
              <a:t>ncomfortable </a:t>
            </a:r>
            <a:r>
              <a:rPr lang="en-US" dirty="0"/>
              <a:t>or swelling in </a:t>
            </a:r>
            <a:r>
              <a:rPr lang="en-US" dirty="0" smtClean="0"/>
              <a:t>genitals</a:t>
            </a:r>
            <a:endParaRPr lang="en-US" dirty="0"/>
          </a:p>
          <a:p>
            <a:r>
              <a:rPr lang="en-US" dirty="0"/>
              <a:t>Bruises on mouth, throat, </a:t>
            </a:r>
            <a:r>
              <a:rPr lang="en-US" dirty="0" smtClean="0"/>
              <a:t>genitals</a:t>
            </a:r>
            <a:endParaRPr lang="en-US" dirty="0"/>
          </a:p>
          <a:p>
            <a:r>
              <a:rPr lang="en-US" dirty="0"/>
              <a:t>Pain </a:t>
            </a:r>
            <a:r>
              <a:rPr lang="en-US" dirty="0" smtClean="0"/>
              <a:t>urinating</a:t>
            </a:r>
            <a:endParaRPr lang="en-US" dirty="0"/>
          </a:p>
          <a:p>
            <a:r>
              <a:rPr lang="en-US" dirty="0" smtClean="0"/>
              <a:t>Withdrawal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09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given the basic needs of life, for example, deprived of food, medical care, shelter, clothing, or supervision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Clothing inappropriate for </a:t>
            </a:r>
            <a:r>
              <a:rPr lang="en-US" dirty="0" smtClean="0"/>
              <a:t>weather</a:t>
            </a:r>
          </a:p>
          <a:p>
            <a:r>
              <a:rPr lang="en-US" dirty="0" smtClean="0"/>
              <a:t>Uncleanliness</a:t>
            </a:r>
          </a:p>
          <a:p>
            <a:r>
              <a:rPr lang="en-US" dirty="0"/>
              <a:t>A</a:t>
            </a:r>
            <a:r>
              <a:rPr lang="en-US" dirty="0" smtClean="0"/>
              <a:t>ct </a:t>
            </a:r>
            <a:r>
              <a:rPr lang="en-US" dirty="0"/>
              <a:t>hungry </a:t>
            </a:r>
          </a:p>
        </p:txBody>
      </p:sp>
    </p:spTree>
    <p:extLst>
      <p:ext uri="{BB962C8B-B14F-4D97-AF65-F5344CB8AC3E}">
        <p14:creationId xmlns:p14="http://schemas.microsoft.com/office/powerpoint/2010/main" xmlns="" val="380500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Shaken baby syndrome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Injury to a baby caused by being shaken violently and repeatedly.</a:t>
            </a:r>
          </a:p>
          <a:p>
            <a:endParaRPr lang="en-US" dirty="0"/>
          </a:p>
          <a:p>
            <a:r>
              <a:rPr lang="en-US" dirty="0" smtClean="0"/>
              <a:t>Shaking can cause swelling of the brain, internal bleeding, detached retinas leading to blindness, mental retardation, and death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get frustrated, what can you do?  </a:t>
            </a:r>
            <a:endParaRPr lang="en-US" dirty="0" smtClean="0"/>
          </a:p>
          <a:p>
            <a:r>
              <a:rPr lang="en-US" u="sng" dirty="0" smtClean="0">
                <a:solidFill>
                  <a:srgbClr val="FF0000"/>
                </a:solidFill>
              </a:rPr>
              <a:t>Call </a:t>
            </a:r>
            <a:r>
              <a:rPr lang="en-US" u="sng" dirty="0">
                <a:solidFill>
                  <a:srgbClr val="FF0000"/>
                </a:solidFill>
              </a:rPr>
              <a:t>a friend or parent to help, take child for a </a:t>
            </a:r>
            <a:r>
              <a:rPr lang="en-US" u="sng" dirty="0" smtClean="0">
                <a:solidFill>
                  <a:srgbClr val="FF0000"/>
                </a:solidFill>
              </a:rPr>
              <a:t>ride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415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89</TotalTime>
  <Words>282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Child Abuse and Neglect</vt:lpstr>
      <vt:lpstr>Child abuse</vt:lpstr>
      <vt:lpstr>Responsibility of a childcare worker</vt:lpstr>
      <vt:lpstr>Types of abuse</vt:lpstr>
      <vt:lpstr>physical</vt:lpstr>
      <vt:lpstr>emotional</vt:lpstr>
      <vt:lpstr>sexual</vt:lpstr>
      <vt:lpstr>neglect</vt:lpstr>
      <vt:lpstr>Shaken baby syndrome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Abuse and Neglect</dc:title>
  <dc:creator>Administrator</dc:creator>
  <cp:lastModifiedBy>kathryn.crandall</cp:lastModifiedBy>
  <cp:revision>3</cp:revision>
  <dcterms:created xsi:type="dcterms:W3CDTF">2014-08-06T02:26:39Z</dcterms:created>
  <dcterms:modified xsi:type="dcterms:W3CDTF">2014-11-12T14:35:17Z</dcterms:modified>
</cp:coreProperties>
</file>