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6" r:id="rId4"/>
    <p:sldId id="259" r:id="rId5"/>
    <p:sldId id="267" r:id="rId6"/>
    <p:sldId id="268" r:id="rId7"/>
    <p:sldId id="269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DBF281-F2CB-E849-8D08-F7D84A01E52F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959CA85-D21A-6449-9516-0CCC9BC0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CENTERS 3 Continued…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7109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and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Guidelines for facilitating appropriate Food and Nutrition Experiences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xplain </a:t>
            </a:r>
            <a:r>
              <a:rPr lang="en-US" dirty="0">
                <a:solidFill>
                  <a:srgbClr val="FF0000"/>
                </a:solidFill>
              </a:rPr>
              <a:t>steps in a short, clear, and sequential manner one task at a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rovide </a:t>
            </a:r>
            <a:r>
              <a:rPr lang="en-US" dirty="0">
                <a:solidFill>
                  <a:srgbClr val="FF0000"/>
                </a:solidFill>
              </a:rPr>
              <a:t>pictures of the </a:t>
            </a:r>
            <a:r>
              <a:rPr lang="en-US" dirty="0" smtClean="0">
                <a:solidFill>
                  <a:srgbClr val="FF0000"/>
                </a:solidFill>
              </a:rPr>
              <a:t>steps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Ask </a:t>
            </a:r>
            <a:r>
              <a:rPr lang="en-US" dirty="0">
                <a:solidFill>
                  <a:srgbClr val="FF0000"/>
                </a:solidFill>
              </a:rPr>
              <a:t>questions and have </a:t>
            </a:r>
            <a:r>
              <a:rPr lang="en-US" dirty="0" smtClean="0">
                <a:solidFill>
                  <a:srgbClr val="FF0000"/>
                </a:solidFill>
              </a:rPr>
              <a:t>discussions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Let </a:t>
            </a:r>
            <a:r>
              <a:rPr lang="en-US" dirty="0">
                <a:solidFill>
                  <a:srgbClr val="FF0000"/>
                </a:solidFill>
              </a:rPr>
              <a:t>the children </a:t>
            </a:r>
            <a:r>
              <a:rPr lang="en-US" dirty="0" smtClean="0">
                <a:solidFill>
                  <a:srgbClr val="FF0000"/>
                </a:solidFill>
              </a:rPr>
              <a:t>help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6290" y="3509312"/>
            <a:ext cx="3976497" cy="261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301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and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skills and curriculum areas do food experiences promote and enhance?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ritical </a:t>
            </a:r>
            <a:r>
              <a:rPr lang="en-US" dirty="0">
                <a:solidFill>
                  <a:srgbClr val="FF0000"/>
                </a:solidFill>
              </a:rPr>
              <a:t>thinking </a:t>
            </a:r>
            <a:r>
              <a:rPr lang="en-US" dirty="0" smtClean="0">
                <a:solidFill>
                  <a:srgbClr val="FF0000"/>
                </a:solidFill>
              </a:rPr>
              <a:t>skills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anguage skills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roblem solving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romote </a:t>
            </a:r>
            <a:r>
              <a:rPr lang="en-US" dirty="0">
                <a:solidFill>
                  <a:srgbClr val="FF0000"/>
                </a:solidFill>
              </a:rPr>
              <a:t>language, math, and science </a:t>
            </a:r>
            <a:r>
              <a:rPr lang="en-US" dirty="0" smtClean="0">
                <a:solidFill>
                  <a:srgbClr val="FF0000"/>
                </a:solidFill>
              </a:rPr>
              <a:t>concepts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608110" y="41680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096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and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Music and movement activities include: </a:t>
            </a:r>
            <a:endParaRPr lang="en-US" dirty="0" smtClean="0"/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Singing </a:t>
            </a:r>
            <a:r>
              <a:rPr lang="en-US" i="1" dirty="0">
                <a:solidFill>
                  <a:srgbClr val="FF0000"/>
                </a:solidFill>
              </a:rPr>
              <a:t>Songs - </a:t>
            </a:r>
            <a:r>
              <a:rPr lang="en-US" dirty="0">
                <a:solidFill>
                  <a:srgbClr val="FF0000"/>
                </a:solidFill>
              </a:rPr>
              <a:t>Songs, Finger plays, and Chants</a:t>
            </a:r>
            <a:endParaRPr lang="en-US" sz="3200" dirty="0">
              <a:solidFill>
                <a:srgbClr val="FF0000"/>
              </a:solidFill>
            </a:endParaRP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Listening to music - </a:t>
            </a:r>
            <a:r>
              <a:rPr lang="en-US" dirty="0">
                <a:solidFill>
                  <a:srgbClr val="FF0000"/>
                </a:solidFill>
              </a:rPr>
              <a:t>Naptime, during activities, anytime</a:t>
            </a:r>
            <a:endParaRPr lang="en-US" sz="3200" dirty="0">
              <a:solidFill>
                <a:srgbClr val="FF0000"/>
              </a:solidFill>
            </a:endParaRP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Transitions</a:t>
            </a:r>
            <a:endParaRPr lang="en-US" sz="3200" dirty="0">
              <a:solidFill>
                <a:srgbClr val="FF0000"/>
              </a:solidFill>
            </a:endParaRP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Movement Experiences</a:t>
            </a:r>
            <a:r>
              <a:rPr lang="en-US" dirty="0">
                <a:solidFill>
                  <a:srgbClr val="FF0000"/>
                </a:solidFill>
              </a:rPr>
              <a:t>  - Listening to music and moving to it or doing an activity with a song</a:t>
            </a:r>
            <a:endParaRPr lang="en-US" sz="3200" dirty="0">
              <a:solidFill>
                <a:srgbClr val="FF0000"/>
              </a:solidFill>
            </a:endParaRP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Playing Instruments</a:t>
            </a:r>
            <a:r>
              <a:rPr lang="en-US" b="1" dirty="0">
                <a:solidFill>
                  <a:srgbClr val="FF0000"/>
                </a:solidFill>
              </a:rPr>
              <a:t>  - </a:t>
            </a:r>
            <a:r>
              <a:rPr lang="en-US" dirty="0">
                <a:solidFill>
                  <a:srgbClr val="FF0000"/>
                </a:solidFill>
              </a:rPr>
              <a:t>Using their body as a musical instrument or playing musical instruments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67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and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are the elements of music?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Sound and tone: Sounds of different instruments, change the sound of your voice (</a:t>
            </a:r>
            <a:r>
              <a:rPr lang="en-US" dirty="0" err="1" smtClean="0">
                <a:solidFill>
                  <a:srgbClr val="FF0000"/>
                </a:solidFill>
              </a:rPr>
              <a:t>ribbit</a:t>
            </a:r>
            <a:r>
              <a:rPr lang="en-US" dirty="0" smtClean="0">
                <a:solidFill>
                  <a:srgbClr val="FF0000"/>
                </a:solidFill>
              </a:rPr>
              <a:t> like a frog, make a fish face, opera, country twang, old person with no teeth, etc.)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Harmony and melody: Identify notes that don’t sound right when playing it for them.  Move hand up and down with notes. Name that tune (in 5 notes)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Dynamics: Soft and loud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Tempo: Fast &amp; slow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Beat and rhythm: Clap to the beat or clapping different sequences. Rhythm sticks.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Rhythm props encourage participation. Some children may feel shy about just singing, but will heartily sing and drum or clap to a song.  Keep the rhythm instruments nearby for children to latch onto when they feel a rhythm.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and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When choosing a song for young children: </a:t>
            </a:r>
            <a:endParaRPr lang="en-US" sz="4400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Remember the child’s abilities, ages, experiences, and interests.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Simple songs with repetitive phrases: Old Macdonald had a farm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Songs with funny sounds or simple and silly lyrics: Hey-Diddle-Diddle, Name Song (Annie, Annie, Bo </a:t>
            </a:r>
            <a:r>
              <a:rPr lang="en-US" dirty="0" err="1" smtClean="0">
                <a:solidFill>
                  <a:srgbClr val="FF0000"/>
                </a:solidFill>
              </a:rPr>
              <a:t>Bannie</a:t>
            </a:r>
            <a:r>
              <a:rPr lang="en-US" dirty="0" smtClean="0">
                <a:solidFill>
                  <a:srgbClr val="FF0000"/>
                </a:solidFill>
              </a:rPr>
              <a:t>..)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Songs that have attractive rhythms and encourages movement.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Build on their current knowledge and add on new verses to familiar songs to enrich vocabulary and concepts.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Create piggy back songs by using familiar tunes as "frames" for songs with different words. Language abilities.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Ie</a:t>
            </a:r>
            <a:r>
              <a:rPr lang="en-US" dirty="0" smtClean="0">
                <a:solidFill>
                  <a:srgbClr val="FF0000"/>
                </a:solidFill>
              </a:rPr>
              <a:t>: Twinkle </a:t>
            </a:r>
            <a:r>
              <a:rPr lang="en-US" dirty="0" err="1" smtClean="0">
                <a:solidFill>
                  <a:srgbClr val="FF0000"/>
                </a:solidFill>
              </a:rPr>
              <a:t>Twinkle</a:t>
            </a:r>
            <a:r>
              <a:rPr lang="en-US" dirty="0" smtClean="0">
                <a:solidFill>
                  <a:srgbClr val="FF0000"/>
                </a:solidFill>
              </a:rPr>
              <a:t>, ABC song, and Baa </a:t>
            </a:r>
            <a:r>
              <a:rPr lang="en-US" dirty="0" err="1" smtClean="0">
                <a:solidFill>
                  <a:srgbClr val="FF0000"/>
                </a:solidFill>
              </a:rPr>
              <a:t>Baa</a:t>
            </a:r>
            <a:r>
              <a:rPr lang="en-US" dirty="0" smtClean="0">
                <a:solidFill>
                  <a:srgbClr val="FF0000"/>
                </a:solidFill>
              </a:rPr>
              <a:t> Black Sheep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38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and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Teaching songs to children: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Practice the song and know it by heart.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Being enthusiastic, animated, and smiling is more important than having a good voice.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Sing it from beginning to end.  Allow them to participate with you while they listen.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Give the children something to listen for.   They can clap along while you sing it.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Teach the part that is repeated most often first and then teach other sections of the song.  – “Knick-Knack-Paddy-</a:t>
            </a:r>
            <a:r>
              <a:rPr lang="en-US" dirty="0" err="1" smtClean="0">
                <a:solidFill>
                  <a:srgbClr val="FF0000"/>
                </a:solidFill>
              </a:rPr>
              <a:t>Wack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Choose a way for them to participate in the song. </a:t>
            </a:r>
            <a:r>
              <a:rPr lang="en-US" dirty="0" err="1" smtClean="0">
                <a:solidFill>
                  <a:srgbClr val="FF0000"/>
                </a:solidFill>
              </a:rPr>
              <a:t>Ie</a:t>
            </a:r>
            <a:r>
              <a:rPr lang="en-US" dirty="0" smtClean="0">
                <a:solidFill>
                  <a:srgbClr val="FF0000"/>
                </a:solidFill>
              </a:rPr>
              <a:t>: musical instruments, pictures, props, costumes, actions, gestures to remind children of words, or let the children act out the song.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and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Creative Movement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Children </a:t>
            </a:r>
            <a:r>
              <a:rPr lang="en-US" dirty="0" smtClean="0">
                <a:solidFill>
                  <a:srgbClr val="FF0000"/>
                </a:solidFill>
              </a:rPr>
              <a:t>explore the way their body moves.  Different music tempos, sounds, and dynamics</a:t>
            </a:r>
            <a:endParaRPr lang="en-US" sz="2600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Combines feeling rhythm with movement.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Communicates and expresses their ideas.  Children move much better than they speak.  It simultaneously involves the inner being and the physical body.</a:t>
            </a:r>
            <a:endParaRPr lang="en-US" sz="26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Develops coordination &amp; control of movement.  Movement in socks allows them to feel the movement.</a:t>
            </a:r>
            <a:endParaRPr lang="en-US" sz="2600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Learn how movement relates to space or science and math concepts.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Opportunity for a child to pretend to be something else.  Never show them how to move. Let them figure it out.</a:t>
            </a:r>
            <a:endParaRPr lang="en-US" sz="2600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Move like a bumblebee, an elephant, melting ice cream, stuck in mud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and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Creative Movement: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Learning the words and movements are the least important part of the music and movement experience.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Have enough room so they can learn about personal space. 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Don’t show them how.  It restricts creativity.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Encourage each child to do the movement in a different way.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Teach them how to listen to the music dynamics. Teach them to stop when the music stops.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and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Food and Nutrition Experiences </a:t>
            </a:r>
            <a:r>
              <a:rPr lang="en-US" dirty="0" smtClean="0"/>
              <a:t>include: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Food </a:t>
            </a:r>
            <a:r>
              <a:rPr lang="en-US" dirty="0">
                <a:solidFill>
                  <a:srgbClr val="FF0000"/>
                </a:solidFill>
              </a:rPr>
              <a:t>and nutrition experiences practice and promote safe health practices through proper food preparation and by washing hands and work surfaces.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ritical </a:t>
            </a:r>
            <a:r>
              <a:rPr lang="en-US" dirty="0">
                <a:solidFill>
                  <a:srgbClr val="FF0000"/>
                </a:solidFill>
              </a:rPr>
              <a:t>thinking skills, language skills, problem solving, and promote language, math, and science </a:t>
            </a:r>
            <a:r>
              <a:rPr lang="en-US" dirty="0" smtClean="0">
                <a:solidFill>
                  <a:srgbClr val="FF0000"/>
                </a:solidFill>
              </a:rPr>
              <a:t>concepts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295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and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Food and Nutrition Experiences </a:t>
            </a:r>
            <a:r>
              <a:rPr lang="en-US" dirty="0" smtClean="0"/>
              <a:t>teach</a:t>
            </a:r>
            <a:r>
              <a:rPr lang="en-US" dirty="0"/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Sensory </a:t>
            </a:r>
            <a:r>
              <a:rPr lang="en-US" dirty="0" smtClean="0">
                <a:solidFill>
                  <a:srgbClr val="FF0000"/>
                </a:solidFill>
              </a:rPr>
              <a:t>development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Attracts the eye and satisfied the palate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dequate </a:t>
            </a:r>
            <a:r>
              <a:rPr lang="en-US" dirty="0">
                <a:solidFill>
                  <a:srgbClr val="FF0000"/>
                </a:solidFill>
              </a:rPr>
              <a:t>nourishment by supplying valuable nutritive elements while avoiding useless </a:t>
            </a:r>
            <a:r>
              <a:rPr lang="en-US" dirty="0" smtClean="0">
                <a:solidFill>
                  <a:srgbClr val="FF0000"/>
                </a:solidFill>
              </a:rPr>
              <a:t>calories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Ways to keep a </a:t>
            </a:r>
            <a:r>
              <a:rPr lang="en-US" dirty="0">
                <a:solidFill>
                  <a:srgbClr val="FF0000"/>
                </a:solidFill>
              </a:rPr>
              <a:t>child’s mind and fingers </a:t>
            </a:r>
            <a:r>
              <a:rPr lang="en-US" dirty="0" smtClean="0">
                <a:solidFill>
                  <a:srgbClr val="FF0000"/>
                </a:solidFill>
              </a:rPr>
              <a:t>busy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Food preparation skills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455" y="4239485"/>
            <a:ext cx="2489810" cy="200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506503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26</TotalTime>
  <Words>818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Advantage</vt:lpstr>
      <vt:lpstr>CENTERS 3 Continued…</vt:lpstr>
      <vt:lpstr>Music and Movement</vt:lpstr>
      <vt:lpstr>Music and Movement</vt:lpstr>
      <vt:lpstr>Music and Movement</vt:lpstr>
      <vt:lpstr>Music and Movement</vt:lpstr>
      <vt:lpstr>Music and Movement</vt:lpstr>
      <vt:lpstr>Music and Movement</vt:lpstr>
      <vt:lpstr>Food and Nutrition</vt:lpstr>
      <vt:lpstr>Food and Nutrition</vt:lpstr>
      <vt:lpstr>Food and Nutrition</vt:lpstr>
      <vt:lpstr>Food and Nutrition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CENTERS 3 Continued…</dc:title>
  <dc:creator>Administrator</dc:creator>
  <cp:lastModifiedBy>kathryn.crandall</cp:lastModifiedBy>
  <cp:revision>9</cp:revision>
  <dcterms:created xsi:type="dcterms:W3CDTF">2014-09-29T17:03:59Z</dcterms:created>
  <dcterms:modified xsi:type="dcterms:W3CDTF">2015-06-11T22:17:46Z</dcterms:modified>
</cp:coreProperties>
</file>