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A14EDBDA-C77F-A641-8937-508CF73E5453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DBDA-C77F-A641-8937-508CF73E5453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1CD2-B556-1041-84E2-4078CC6FE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DBDA-C77F-A641-8937-508CF73E5453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1CD2-B556-1041-84E2-4078CC6FE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DBDA-C77F-A641-8937-508CF73E5453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1CD2-B556-1041-84E2-4078CC6FE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DBDA-C77F-A641-8937-508CF73E5453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1CD2-B556-1041-84E2-4078CC6FE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DBDA-C77F-A641-8937-508CF73E5453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1CD2-B556-1041-84E2-4078CC6FE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DBDA-C77F-A641-8937-508CF73E5453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1CD2-B556-1041-84E2-4078CC6FE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A14EDBDA-C77F-A641-8937-508CF73E5453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DBDA-C77F-A641-8937-508CF73E5453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1CD2-B556-1041-84E2-4078CC6FE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DBDA-C77F-A641-8937-508CF73E5453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1CD2-B556-1041-84E2-4078CC6FE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DBDA-C77F-A641-8937-508CF73E5453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1CD2-B556-1041-84E2-4078CC6FE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DBDA-C77F-A641-8937-508CF73E5453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1CD2-B556-1041-84E2-4078CC6FE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DBDA-C77F-A641-8937-508CF73E5453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1CD2-B556-1041-84E2-4078CC6FE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DBDA-C77F-A641-8937-508CF73E5453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A14EDBDA-C77F-A641-8937-508CF73E5453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0C61CD2-B556-1041-84E2-4078CC6FE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bycenter.com/0_reyes-syndrome_68247.b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Injury, Communicable Diseases, Immunizations, Safety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 3 Objective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856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Leading Cause of Injury/Death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/>
              <a:t>Accidental</a:t>
            </a:r>
            <a:r>
              <a:rPr lang="en-US" dirty="0"/>
              <a:t> injury or death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971" y="3024778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515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for a Secure and Healthy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Child-friendly</a:t>
            </a:r>
            <a:endParaRPr lang="en-US" dirty="0"/>
          </a:p>
          <a:p>
            <a:r>
              <a:rPr lang="en-US" dirty="0" smtClean="0"/>
              <a:t>Age-appropriate</a:t>
            </a:r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ell</a:t>
            </a:r>
            <a:r>
              <a:rPr lang="en-US" dirty="0"/>
              <a:t>-</a:t>
            </a:r>
            <a:r>
              <a:rPr lang="en-US" dirty="0" smtClean="0"/>
              <a:t>maintained </a:t>
            </a:r>
          </a:p>
          <a:p>
            <a:r>
              <a:rPr lang="en-US" dirty="0" smtClean="0"/>
              <a:t>Clean</a:t>
            </a:r>
          </a:p>
          <a:p>
            <a:r>
              <a:rPr lang="en-US" dirty="0" smtClean="0"/>
              <a:t>Promotes </a:t>
            </a:r>
            <a:r>
              <a:rPr lang="en-US" dirty="0"/>
              <a:t>all areas of </a:t>
            </a:r>
            <a:r>
              <a:rPr lang="en-US" dirty="0" smtClean="0"/>
              <a:t>development</a:t>
            </a:r>
          </a:p>
          <a:p>
            <a:r>
              <a:rPr lang="en-US" dirty="0" smtClean="0"/>
              <a:t>Creates </a:t>
            </a:r>
            <a:r>
              <a:rPr lang="en-US" dirty="0"/>
              <a:t>spaces that are pleasing and meant for </a:t>
            </a:r>
            <a:r>
              <a:rPr lang="en-US" dirty="0" smtClean="0"/>
              <a:t>children  </a:t>
            </a:r>
          </a:p>
          <a:p>
            <a:r>
              <a:rPr lang="en-US" dirty="0" smtClean="0"/>
              <a:t>Access </a:t>
            </a:r>
            <a:r>
              <a:rPr lang="en-US" dirty="0"/>
              <a:t>to materials and spaces where children can play safe and </a:t>
            </a:r>
            <a:r>
              <a:rPr lang="en-US" dirty="0" smtClean="0"/>
              <a:t>comfortably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465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Communicable Disease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3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/>
              <a:t>Disease that can be passed on to other </a:t>
            </a:r>
            <a:r>
              <a:rPr lang="en-US" dirty="0" smtClean="0"/>
              <a:t>people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/>
              <a:t>Pink </a:t>
            </a:r>
            <a:r>
              <a:rPr lang="en-US" u="sng" dirty="0" smtClean="0"/>
              <a:t>eye</a:t>
            </a:r>
            <a:endParaRPr lang="en-US" u="sng" dirty="0"/>
          </a:p>
          <a:p>
            <a:r>
              <a:rPr lang="en-US" u="sng" dirty="0"/>
              <a:t>C</a:t>
            </a:r>
            <a:r>
              <a:rPr lang="en-US" u="sng" dirty="0" smtClean="0"/>
              <a:t>hicken pox</a:t>
            </a:r>
            <a:endParaRPr lang="en-US" u="sng" dirty="0"/>
          </a:p>
          <a:p>
            <a:r>
              <a:rPr lang="en-US" u="sng" dirty="0" smtClean="0"/>
              <a:t>Mumps and Measles</a:t>
            </a:r>
          </a:p>
          <a:p>
            <a:r>
              <a:rPr lang="en-US" u="sng" dirty="0"/>
              <a:t>C</a:t>
            </a:r>
            <a:r>
              <a:rPr lang="en-US" u="sng" dirty="0" smtClean="0"/>
              <a:t>ommon cold</a:t>
            </a:r>
          </a:p>
          <a:p>
            <a:r>
              <a:rPr lang="en-US" u="sng" dirty="0" smtClean="0"/>
              <a:t>Flu</a:t>
            </a:r>
          </a:p>
          <a:p>
            <a:r>
              <a:rPr lang="en-US" u="sng" dirty="0"/>
              <a:t>H</a:t>
            </a:r>
            <a:r>
              <a:rPr lang="en-US" u="sng" dirty="0" smtClean="0"/>
              <a:t>epatitis A</a:t>
            </a:r>
            <a:endParaRPr lang="en-US" u="sng" dirty="0"/>
          </a:p>
          <a:p>
            <a:r>
              <a:rPr lang="en-US" u="sng" dirty="0" smtClean="0"/>
              <a:t>Influenza</a:t>
            </a:r>
          </a:p>
          <a:p>
            <a:r>
              <a:rPr lang="en-US" u="sng" dirty="0" smtClean="0"/>
              <a:t>Polio</a:t>
            </a:r>
          </a:p>
        </p:txBody>
      </p:sp>
    </p:spTree>
    <p:extLst>
      <p:ext uri="{BB962C8B-B14F-4D97-AF65-F5344CB8AC3E}">
        <p14:creationId xmlns:p14="http://schemas.microsoft.com/office/powerpoint/2010/main" xmlns="" val="281201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it is and Common Reactions.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Medicine given to help prevent the spreading of communicable </a:t>
            </a:r>
            <a:r>
              <a:rPr lang="en-US" dirty="0" smtClean="0"/>
              <a:t>diseases</a:t>
            </a:r>
          </a:p>
          <a:p>
            <a:r>
              <a:rPr lang="en-US" dirty="0" smtClean="0"/>
              <a:t>COMMON REACTIONS:</a:t>
            </a:r>
          </a:p>
          <a:p>
            <a:pPr lvl="1"/>
            <a:r>
              <a:rPr lang="en-US" dirty="0" smtClean="0"/>
              <a:t>Fever</a:t>
            </a:r>
          </a:p>
          <a:p>
            <a:pPr lvl="1"/>
            <a:r>
              <a:rPr lang="en-US" dirty="0" smtClean="0"/>
              <a:t>Local Pain</a:t>
            </a:r>
          </a:p>
          <a:p>
            <a:pPr lvl="1"/>
            <a:r>
              <a:rPr lang="en-US" dirty="0" smtClean="0"/>
              <a:t>Swelling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MMR</a:t>
            </a:r>
          </a:p>
          <a:p>
            <a:r>
              <a:rPr lang="en-US" dirty="0" smtClean="0"/>
              <a:t>Chicken pox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etanus</a:t>
            </a:r>
          </a:p>
          <a:p>
            <a:r>
              <a:rPr lang="en-US" dirty="0" smtClean="0"/>
              <a:t>Polio</a:t>
            </a:r>
          </a:p>
          <a:p>
            <a:r>
              <a:rPr lang="en-US" dirty="0" smtClean="0"/>
              <a:t>Diphtheria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223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Immunizations in a Child Care Center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spcBef>
                <a:spcPts val="2000"/>
              </a:spcBef>
            </a:pPr>
            <a:r>
              <a:rPr lang="en-US" dirty="0"/>
              <a:t>*In order for a child to attend a child care facility or enroll in school, they must have proof of </a:t>
            </a:r>
            <a:r>
              <a:rPr lang="en-US" b="1" u="sng" dirty="0" smtClean="0"/>
              <a:t>IMMUNIZATIONS</a:t>
            </a:r>
            <a:r>
              <a:rPr lang="en-US" u="sng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a current </a:t>
            </a:r>
            <a:r>
              <a:rPr lang="en-US" b="1" u="sng" dirty="0" smtClean="0"/>
              <a:t>PHYSICAL</a:t>
            </a:r>
          </a:p>
          <a:p>
            <a:pPr marL="0" lvl="2" indent="0">
              <a:spcBef>
                <a:spcPts val="2000"/>
              </a:spcBef>
              <a:buNone/>
            </a:pPr>
            <a:endParaRPr lang="en-US" dirty="0" smtClean="0"/>
          </a:p>
          <a:p>
            <a:pPr marL="342900" lvl="2" indent="-342900">
              <a:spcBef>
                <a:spcPts val="2000"/>
              </a:spcBef>
            </a:pPr>
            <a:r>
              <a:rPr lang="en-US" dirty="0" smtClean="0"/>
              <a:t>What if a child is not up-to-date?</a:t>
            </a:r>
          </a:p>
          <a:p>
            <a:pPr marL="571500" lvl="3" indent="-342900">
              <a:spcBef>
                <a:spcPts val="2000"/>
              </a:spcBef>
            </a:pPr>
            <a:r>
              <a:rPr lang="en-US" sz="2000" dirty="0" smtClean="0"/>
              <a:t>They </a:t>
            </a:r>
            <a:r>
              <a:rPr lang="en-US" sz="2000" dirty="0"/>
              <a:t>need to be picked up and cannot return until their record has been </a:t>
            </a:r>
            <a:r>
              <a:rPr lang="en-US" sz="2000" dirty="0" smtClean="0"/>
              <a:t>updated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1722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Illness and Medication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child is ill, remove them and have their parents come pick them up</a:t>
            </a:r>
          </a:p>
          <a:p>
            <a:r>
              <a:rPr lang="en-US" dirty="0" smtClean="0"/>
              <a:t>All medication should be given by the child </a:t>
            </a:r>
            <a:r>
              <a:rPr lang="en-US" dirty="0"/>
              <a:t>care director or provider trained in administration of </a:t>
            </a:r>
            <a:r>
              <a:rPr lang="en-US" dirty="0" smtClean="0"/>
              <a:t>medication</a:t>
            </a:r>
            <a:r>
              <a:rPr lang="en-US" dirty="0"/>
              <a:t> </a:t>
            </a:r>
            <a:r>
              <a:rPr lang="en-US" dirty="0" smtClean="0"/>
              <a:t>(school nurse)</a:t>
            </a:r>
          </a:p>
          <a:p>
            <a:pPr lvl="1"/>
            <a:r>
              <a:rPr lang="en-US" dirty="0" smtClean="0"/>
              <a:t>Need parent permission to give medicine</a:t>
            </a:r>
          </a:p>
          <a:p>
            <a:pPr lvl="1"/>
            <a:r>
              <a:rPr lang="en-US" dirty="0" smtClean="0"/>
              <a:t>Children should not be given aspirin because of </a:t>
            </a:r>
            <a:r>
              <a:rPr lang="en-US" u="sng" dirty="0">
                <a:hlinkClick r:id="rId2"/>
              </a:rPr>
              <a:t>Reye's syndrome</a:t>
            </a:r>
            <a:r>
              <a:rPr lang="en-US" u="sng" dirty="0"/>
              <a:t> — a rare but potentially fatal </a:t>
            </a:r>
            <a:r>
              <a:rPr lang="en-US" u="sng" dirty="0" smtClean="0"/>
              <a:t>illness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2010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and Sanitation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40" y="2133601"/>
            <a:ext cx="8254632" cy="393192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400" dirty="0" smtClean="0"/>
              <a:t>The </a:t>
            </a:r>
            <a:r>
              <a:rPr lang="en-US" sz="2400" i="1" u="sng" dirty="0" smtClean="0"/>
              <a:t>best</a:t>
            </a:r>
            <a:r>
              <a:rPr lang="en-US" sz="2400" dirty="0" smtClean="0"/>
              <a:t> </a:t>
            </a:r>
            <a:r>
              <a:rPr lang="en-US" sz="2400" dirty="0"/>
              <a:t>way to prevent diseases or the spread of germs/</a:t>
            </a:r>
            <a:r>
              <a:rPr lang="en-US" sz="2400" dirty="0" smtClean="0"/>
              <a:t>diseases is through </a:t>
            </a:r>
            <a:r>
              <a:rPr lang="en-US" sz="2400" b="1" dirty="0" smtClean="0"/>
              <a:t>s</a:t>
            </a:r>
            <a:r>
              <a:rPr lang="en-US" sz="2400" b="1" u="sng" dirty="0" smtClean="0"/>
              <a:t>afety </a:t>
            </a:r>
            <a:r>
              <a:rPr lang="en-US" sz="2400" b="1" u="sng" dirty="0"/>
              <a:t>and sanitation (wash hands)</a:t>
            </a:r>
            <a:endParaRPr lang="en-US" sz="3200" b="1" dirty="0"/>
          </a:p>
          <a:p>
            <a:pPr lvl="1"/>
            <a:r>
              <a:rPr lang="en-US" sz="2400" dirty="0" smtClean="0"/>
              <a:t>Hands should be washed for at least </a:t>
            </a:r>
            <a:r>
              <a:rPr lang="en-US" sz="2400" b="1" u="sng" dirty="0" smtClean="0"/>
              <a:t>20 seconds </a:t>
            </a:r>
            <a:r>
              <a:rPr lang="en-US" sz="2400" dirty="0"/>
              <a:t>(Alphabet song 2x or Happy Birthday song)</a:t>
            </a:r>
            <a:endParaRPr lang="en-US" sz="3200" dirty="0"/>
          </a:p>
          <a:p>
            <a:pPr lvl="1"/>
            <a:r>
              <a:rPr lang="en-US" sz="2400" dirty="0" smtClean="0"/>
              <a:t>A child OR adult should wash their hands after </a:t>
            </a:r>
            <a:r>
              <a:rPr lang="en-US" sz="2400" b="1" u="sng" dirty="0" smtClean="0"/>
              <a:t>restroom </a:t>
            </a:r>
            <a:r>
              <a:rPr lang="en-US" sz="2400" b="1" u="sng" dirty="0"/>
              <a:t>use, coughing, sneezing, diaper changing, meal prep </a:t>
            </a:r>
            <a:endParaRPr lang="en-US" sz="3200" b="1" dirty="0"/>
          </a:p>
          <a:p>
            <a:pPr lvl="1"/>
            <a:r>
              <a:rPr lang="en-US" sz="2400" dirty="0"/>
              <a:t>Other personal hygiene and sanitation practices: </a:t>
            </a:r>
            <a:r>
              <a:rPr lang="en-US" sz="2400" b="1" dirty="0"/>
              <a:t>Clean clothes, sanitizing play tables, and all washable toys and materials.  Stuffed animals, dress up clothes.</a:t>
            </a:r>
            <a:endParaRPr lang="en-US" sz="3200" b="1" dirty="0"/>
          </a:p>
          <a:p>
            <a:pPr lvl="1"/>
            <a:r>
              <a:rPr lang="en-US" sz="2400" dirty="0"/>
              <a:t>Older children toys are to be cleaned and sanitized </a:t>
            </a:r>
            <a:r>
              <a:rPr lang="en-US" sz="2400" b="1" u="sng" dirty="0"/>
              <a:t>weekly or however necessary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0168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Safety Rules – Indoor/Outdoor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Free the </a:t>
            </a:r>
            <a:r>
              <a:rPr lang="en-US" u="sng" dirty="0" smtClean="0"/>
              <a:t>walkways, so easily </a:t>
            </a:r>
            <a:r>
              <a:rPr lang="en-US" u="sng" dirty="0"/>
              <a:t>accessible to </a:t>
            </a:r>
            <a:r>
              <a:rPr lang="en-US" u="sng" dirty="0" smtClean="0"/>
              <a:t>children</a:t>
            </a:r>
            <a:endParaRPr lang="en-US" dirty="0"/>
          </a:p>
          <a:p>
            <a:r>
              <a:rPr lang="en-US" u="sng" dirty="0"/>
              <a:t>Store all toxic or hazardous materials </a:t>
            </a:r>
            <a:r>
              <a:rPr lang="en-US" u="sng" dirty="0" smtClean="0"/>
              <a:t>away</a:t>
            </a:r>
            <a:endParaRPr lang="en-US" dirty="0"/>
          </a:p>
          <a:p>
            <a:r>
              <a:rPr lang="en-US" u="sng" dirty="0"/>
              <a:t>Electrical </a:t>
            </a:r>
            <a:r>
              <a:rPr lang="en-US" u="sng" dirty="0" smtClean="0"/>
              <a:t>outlets</a:t>
            </a:r>
            <a:endParaRPr lang="en-US" dirty="0"/>
          </a:p>
          <a:p>
            <a:r>
              <a:rPr lang="en-US" u="sng" dirty="0"/>
              <a:t>Hot water should not be past 120 </a:t>
            </a:r>
            <a:r>
              <a:rPr lang="en-US" u="sng" dirty="0" smtClean="0"/>
              <a:t>degrees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380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18</TotalTime>
  <Words>364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Capital</vt:lpstr>
      <vt:lpstr>Injury, Communicable Diseases, Immunizations, Safety </vt:lpstr>
      <vt:lpstr>Leading Cause of Injury/Death</vt:lpstr>
      <vt:lpstr>Guidelines for a Secure and Healthy Environment</vt:lpstr>
      <vt:lpstr>Communicable Disease</vt:lpstr>
      <vt:lpstr>Immunizations</vt:lpstr>
      <vt:lpstr>Immunizations in a Child Care Center</vt:lpstr>
      <vt:lpstr>Illness and Medication</vt:lpstr>
      <vt:lpstr>Safety and Sanitation</vt:lpstr>
      <vt:lpstr>Safety Rules – Indoor/Outdoor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Injury, Communicable Diseases, Immunizations, Safety</dc:title>
  <dc:creator>Administrator</dc:creator>
  <cp:lastModifiedBy>kathryn.crandall</cp:lastModifiedBy>
  <cp:revision>6</cp:revision>
  <dcterms:created xsi:type="dcterms:W3CDTF">2014-08-06T02:25:25Z</dcterms:created>
  <dcterms:modified xsi:type="dcterms:W3CDTF">2014-11-19T18:50:26Z</dcterms:modified>
</cp:coreProperties>
</file>