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5CA099DB-6485-2841-A794-A3FA60AFA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AF1FC21-324A-0F47-8AE9-956E87ECD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Emergencies and first 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Standard 3 Objective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218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Bloody nose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Sit </a:t>
            </a:r>
            <a:r>
              <a:rPr lang="en-US" dirty="0">
                <a:effectLst/>
              </a:rPr>
              <a:t>up and tilt head slightly </a:t>
            </a:r>
            <a:r>
              <a:rPr lang="en-US" dirty="0" smtClean="0">
                <a:effectLst/>
              </a:rPr>
              <a:t>forward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issue</a:t>
            </a:r>
          </a:p>
          <a:p>
            <a:r>
              <a:rPr lang="en-US" dirty="0">
                <a:effectLst/>
              </a:rPr>
              <a:t>G</a:t>
            </a:r>
            <a:r>
              <a:rPr lang="en-US" dirty="0" smtClean="0">
                <a:effectLst/>
              </a:rPr>
              <a:t>ently </a:t>
            </a:r>
            <a:r>
              <a:rPr lang="en-US" dirty="0">
                <a:effectLst/>
              </a:rPr>
              <a:t>pinch soft part of </a:t>
            </a:r>
            <a:r>
              <a:rPr lang="en-US" dirty="0" smtClean="0">
                <a:effectLst/>
              </a:rPr>
              <a:t>nose</a:t>
            </a:r>
          </a:p>
          <a:p>
            <a:r>
              <a:rPr lang="en-US" dirty="0" smtClean="0">
                <a:effectLst/>
              </a:rPr>
              <a:t>Don’t </a:t>
            </a:r>
            <a:r>
              <a:rPr lang="en-US" dirty="0">
                <a:effectLst/>
              </a:rPr>
              <a:t>have them lean </a:t>
            </a:r>
            <a:r>
              <a:rPr lang="en-US" dirty="0" smtClean="0">
                <a:effectLst/>
              </a:rPr>
              <a:t>back!!!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168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 sting or minor puncture wound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Use tweezers to pull out </a:t>
            </a:r>
            <a:r>
              <a:rPr lang="en-US" dirty="0" smtClean="0">
                <a:effectLst/>
              </a:rPr>
              <a:t>stinger</a:t>
            </a:r>
          </a:p>
          <a:p>
            <a:r>
              <a:rPr lang="en-US" dirty="0">
                <a:effectLst/>
              </a:rPr>
              <a:t>I</a:t>
            </a:r>
            <a:r>
              <a:rPr lang="en-US" dirty="0" smtClean="0">
                <a:effectLst/>
              </a:rPr>
              <a:t>ce </a:t>
            </a:r>
            <a:r>
              <a:rPr lang="en-US" dirty="0">
                <a:effectLst/>
              </a:rPr>
              <a:t>to decrease swelling or mud as </a:t>
            </a:r>
            <a:r>
              <a:rPr lang="en-US" dirty="0" smtClean="0">
                <a:effectLst/>
              </a:rPr>
              <a:t>necessary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614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has a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Call </a:t>
            </a:r>
            <a:r>
              <a:rPr lang="en-US" dirty="0" smtClean="0">
                <a:effectLst/>
              </a:rPr>
              <a:t>parent</a:t>
            </a:r>
          </a:p>
          <a:p>
            <a:r>
              <a:rPr lang="en-US" dirty="0" smtClean="0">
                <a:effectLst/>
              </a:rPr>
              <a:t>***Fever </a:t>
            </a:r>
            <a:r>
              <a:rPr lang="en-US" dirty="0">
                <a:effectLst/>
              </a:rPr>
              <a:t>of 102 needs to go </a:t>
            </a:r>
            <a:r>
              <a:rPr lang="en-US" dirty="0" smtClean="0">
                <a:effectLst/>
              </a:rPr>
              <a:t>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876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emergency -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</a:p>
          <a:p>
            <a:pPr lvl="1"/>
            <a:r>
              <a:rPr lang="en-US" dirty="0" smtClean="0"/>
              <a:t>Follow school procedures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Where to take children?</a:t>
            </a:r>
          </a:p>
          <a:p>
            <a:pPr lvl="1"/>
            <a:r>
              <a:rPr lang="en-US" dirty="0">
                <a:effectLst/>
              </a:rPr>
              <a:t>Call parents to pick them up at your fire drill </a:t>
            </a:r>
            <a:r>
              <a:rPr lang="en-US" dirty="0" smtClean="0">
                <a:effectLst/>
              </a:rPr>
              <a:t>spot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6216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Emergency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Earthquake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Climb under </a:t>
            </a:r>
            <a:r>
              <a:rPr lang="en-US" dirty="0" smtClean="0">
                <a:effectLst/>
              </a:rPr>
              <a:t>tables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W</a:t>
            </a:r>
            <a:r>
              <a:rPr lang="en-US" dirty="0" smtClean="0">
                <a:effectLst/>
              </a:rPr>
              <a:t>hen </a:t>
            </a:r>
            <a:r>
              <a:rPr lang="en-US" dirty="0">
                <a:effectLst/>
              </a:rPr>
              <a:t>notified, walk outside to meeting place.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ntruder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Lock door and stay out of sight (windows)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060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emergencies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Why?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sz="2400" dirty="0" smtClean="0">
                <a:effectLst/>
              </a:rPr>
              <a:t>Take </a:t>
            </a:r>
            <a:r>
              <a:rPr lang="en-US" sz="2400" dirty="0">
                <a:effectLst/>
              </a:rPr>
              <a:t>all reasonable measures to protect the safety of children. </a:t>
            </a:r>
            <a:endParaRPr lang="en-US" sz="2400" dirty="0" smtClean="0">
              <a:effectLst/>
            </a:endParaRPr>
          </a:p>
          <a:p>
            <a:pPr marL="282575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/>
              <a:t>How?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82575" lvl="1" indent="-282575">
              <a:spcBef>
                <a:spcPts val="2000"/>
              </a:spcBef>
              <a:buClrTx/>
            </a:pPr>
            <a:r>
              <a:rPr lang="en-US" sz="2400" dirty="0">
                <a:effectLst/>
              </a:rPr>
              <a:t>Written policies and </a:t>
            </a:r>
            <a:r>
              <a:rPr lang="en-US" sz="2400" dirty="0" smtClean="0">
                <a:effectLst/>
              </a:rPr>
              <a:t>procedures</a:t>
            </a:r>
            <a:endParaRPr lang="en-US" sz="24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879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cuts and abrasions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 lvl="1" indent="-282575">
              <a:spcBef>
                <a:spcPts val="2000"/>
              </a:spcBef>
              <a:buClrTx/>
            </a:pPr>
            <a:r>
              <a:rPr lang="en-US" sz="2400" dirty="0">
                <a:effectLst/>
              </a:rPr>
              <a:t>Wash your </a:t>
            </a:r>
            <a:r>
              <a:rPr lang="en-US" sz="2400" dirty="0" smtClean="0">
                <a:effectLst/>
              </a:rPr>
              <a:t>hands</a:t>
            </a:r>
            <a:endParaRPr lang="en-US" sz="2400" dirty="0">
              <a:effectLst/>
            </a:endParaRPr>
          </a:p>
          <a:p>
            <a:pPr marL="282575" lvl="1" indent="-282575">
              <a:spcBef>
                <a:spcPts val="2000"/>
              </a:spcBef>
              <a:buClrTx/>
            </a:pPr>
            <a:r>
              <a:rPr lang="en-US" sz="2400" dirty="0">
                <a:effectLst/>
              </a:rPr>
              <a:t>I</a:t>
            </a:r>
            <a:r>
              <a:rPr lang="en-US" sz="2400" dirty="0" smtClean="0">
                <a:effectLst/>
              </a:rPr>
              <a:t>f </a:t>
            </a:r>
            <a:r>
              <a:rPr lang="en-US" sz="2400" dirty="0">
                <a:effectLst/>
              </a:rPr>
              <a:t>bleeding apply direct pressure until bleeding stops (with cloth</a:t>
            </a:r>
            <a:r>
              <a:rPr lang="en-US" sz="2400" dirty="0" smtClean="0">
                <a:effectLst/>
              </a:rPr>
              <a:t>)</a:t>
            </a:r>
            <a:endParaRPr lang="en-US" sz="2400" dirty="0">
              <a:effectLst/>
            </a:endParaRPr>
          </a:p>
          <a:p>
            <a:pPr marL="282575" lvl="1" indent="-282575">
              <a:spcBef>
                <a:spcPts val="2000"/>
              </a:spcBef>
              <a:buClrTx/>
            </a:pPr>
            <a:r>
              <a:rPr lang="en-US" sz="2400" dirty="0" smtClean="0">
                <a:effectLst/>
              </a:rPr>
              <a:t>After </a:t>
            </a:r>
            <a:r>
              <a:rPr lang="en-US" sz="2400" dirty="0">
                <a:effectLst/>
              </a:rPr>
              <a:t>bleeding </a:t>
            </a:r>
            <a:r>
              <a:rPr lang="en-US" sz="2400" dirty="0" smtClean="0">
                <a:effectLst/>
              </a:rPr>
              <a:t>stops check </a:t>
            </a:r>
            <a:r>
              <a:rPr lang="en-US" sz="2400" dirty="0">
                <a:effectLst/>
              </a:rPr>
              <a:t>for glass, dirt or other materials in </a:t>
            </a:r>
            <a:r>
              <a:rPr lang="en-US" sz="2400" dirty="0" smtClean="0">
                <a:effectLst/>
              </a:rPr>
              <a:t>wound</a:t>
            </a:r>
          </a:p>
          <a:p>
            <a:pPr marL="282575" lvl="1" indent="-282575">
              <a:spcBef>
                <a:spcPts val="2000"/>
              </a:spcBef>
              <a:buClrTx/>
            </a:pPr>
            <a:r>
              <a:rPr lang="en-US" sz="2400" dirty="0" smtClean="0">
                <a:effectLst/>
              </a:rPr>
              <a:t>Flush </a:t>
            </a:r>
            <a:r>
              <a:rPr lang="en-US" sz="2400" dirty="0">
                <a:effectLst/>
              </a:rPr>
              <a:t>with water or use </a:t>
            </a:r>
            <a:r>
              <a:rPr lang="en-US" sz="2400" dirty="0" smtClean="0">
                <a:effectLst/>
              </a:rPr>
              <a:t>tweezers</a:t>
            </a:r>
            <a:endParaRPr lang="en-US" sz="2400" dirty="0">
              <a:effectLst/>
            </a:endParaRPr>
          </a:p>
          <a:p>
            <a:pPr marL="282575" lvl="1" indent="-282575">
              <a:spcBef>
                <a:spcPts val="2000"/>
              </a:spcBef>
              <a:buClrTx/>
            </a:pPr>
            <a:r>
              <a:rPr lang="en-US" sz="2400" dirty="0" smtClean="0">
                <a:effectLst/>
              </a:rPr>
              <a:t>Cover </a:t>
            </a:r>
            <a:r>
              <a:rPr lang="en-US" sz="2400" dirty="0">
                <a:effectLst/>
              </a:rPr>
              <a:t>with a </a:t>
            </a:r>
            <a:r>
              <a:rPr lang="en-US" sz="2400" dirty="0" smtClean="0">
                <a:effectLst/>
              </a:rPr>
              <a:t>Band-Aid</a:t>
            </a:r>
            <a:endParaRPr lang="en-US" sz="36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582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1st degree 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Immerse in cool water, no </a:t>
            </a:r>
            <a:r>
              <a:rPr lang="en-US" dirty="0" smtClean="0">
                <a:effectLst/>
              </a:rPr>
              <a:t>ice (ice can harm </a:t>
            </a:r>
            <a:r>
              <a:rPr lang="en-US" dirty="0">
                <a:effectLst/>
              </a:rPr>
              <a:t>the </a:t>
            </a:r>
            <a:r>
              <a:rPr lang="en-US" dirty="0" smtClean="0">
                <a:effectLst/>
              </a:rPr>
              <a:t>tissue)</a:t>
            </a:r>
          </a:p>
          <a:p>
            <a:r>
              <a:rPr lang="en-US" dirty="0" smtClean="0">
                <a:effectLst/>
              </a:rPr>
              <a:t>Blot </a:t>
            </a:r>
            <a:r>
              <a:rPr lang="en-US" dirty="0">
                <a:effectLst/>
              </a:rPr>
              <a:t>gently and apply burn </a:t>
            </a:r>
            <a:r>
              <a:rPr lang="en-US" dirty="0" smtClean="0">
                <a:effectLst/>
              </a:rPr>
              <a:t>cream</a:t>
            </a:r>
          </a:p>
          <a:p>
            <a:r>
              <a:rPr lang="en-US" dirty="0" smtClean="0">
                <a:effectLst/>
              </a:rPr>
              <a:t>Cover </a:t>
            </a:r>
            <a:r>
              <a:rPr lang="en-US" dirty="0">
                <a:effectLst/>
              </a:rPr>
              <a:t>with a dry, clean, non-stick </a:t>
            </a:r>
            <a:r>
              <a:rPr lang="en-US" dirty="0" smtClean="0">
                <a:effectLst/>
              </a:rPr>
              <a:t>pad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526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degree 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Blistering</a:t>
            </a:r>
          </a:p>
          <a:p>
            <a:endParaRPr lang="en-US" dirty="0">
              <a:effectLst/>
            </a:endParaRPr>
          </a:p>
          <a:p>
            <a:r>
              <a:rPr lang="en-US" sz="2800" i="1" dirty="0" smtClean="0">
                <a:effectLst/>
              </a:rPr>
              <a:t>How </a:t>
            </a:r>
            <a:r>
              <a:rPr lang="en-US" sz="2800" i="1" dirty="0">
                <a:effectLst/>
              </a:rPr>
              <a:t>do you handle it</a:t>
            </a:r>
            <a:r>
              <a:rPr lang="en-US" sz="2800" i="1" dirty="0" smtClean="0">
                <a:effectLst/>
              </a:rPr>
              <a:t>?</a:t>
            </a:r>
          </a:p>
          <a:p>
            <a:pPr lvl="1"/>
            <a:r>
              <a:rPr lang="en-US" dirty="0" smtClean="0">
                <a:effectLst/>
              </a:rPr>
              <a:t>burn </a:t>
            </a:r>
            <a:r>
              <a:rPr lang="en-US" dirty="0">
                <a:effectLst/>
              </a:rPr>
              <a:t>cream or doctor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60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Bumps and bruises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Cold cloth or ice </a:t>
            </a:r>
            <a:r>
              <a:rPr lang="en-US" dirty="0" smtClean="0">
                <a:effectLst/>
              </a:rPr>
              <a:t>pack</a:t>
            </a:r>
          </a:p>
          <a:p>
            <a:r>
              <a:rPr lang="en-US" dirty="0">
                <a:effectLst/>
              </a:rPr>
              <a:t>E</a:t>
            </a:r>
            <a:r>
              <a:rPr lang="en-US" dirty="0" smtClean="0">
                <a:effectLst/>
              </a:rPr>
              <a:t>levation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01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eye </a:t>
            </a:r>
            <a:r>
              <a:rPr lang="en-US" sz="2800" dirty="0" smtClean="0"/>
              <a:t>(conjunctivitis)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Eyes are red, goopy, --very contagious – send home so not to pass on to other people (communicable disease)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122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when child ingests poison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 lvl="1" indent="-282575">
              <a:spcBef>
                <a:spcPts val="2000"/>
              </a:spcBef>
              <a:buClrTx/>
            </a:pPr>
            <a:r>
              <a:rPr lang="en-US" sz="2400" dirty="0">
                <a:effectLst/>
              </a:rPr>
              <a:t>Call poison control – 1-800-222-1222</a:t>
            </a:r>
            <a:endParaRPr lang="en-US" sz="36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22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 lvl="1" indent="-282575">
              <a:spcBef>
                <a:spcPts val="2000"/>
              </a:spcBef>
              <a:buClrTx/>
            </a:pPr>
            <a:r>
              <a:rPr lang="en-US" sz="2400" dirty="0">
                <a:effectLst/>
              </a:rPr>
              <a:t>Encourage them to </a:t>
            </a:r>
            <a:r>
              <a:rPr lang="en-US" sz="2400" dirty="0" smtClean="0">
                <a:effectLst/>
              </a:rPr>
              <a:t>cough</a:t>
            </a:r>
            <a:endParaRPr lang="en-US" sz="2400" dirty="0">
              <a:effectLst/>
            </a:endParaRPr>
          </a:p>
          <a:p>
            <a:pPr marL="282575" lvl="1" indent="-282575">
              <a:spcBef>
                <a:spcPts val="2000"/>
              </a:spcBef>
              <a:buClrTx/>
            </a:pPr>
            <a:r>
              <a:rPr lang="en-US" sz="2400" dirty="0">
                <a:effectLst/>
              </a:rPr>
              <a:t>D</a:t>
            </a:r>
            <a:r>
              <a:rPr lang="en-US" sz="2400" dirty="0" smtClean="0">
                <a:effectLst/>
              </a:rPr>
              <a:t>on’t </a:t>
            </a:r>
            <a:r>
              <a:rPr lang="en-US" sz="2400" dirty="0">
                <a:effectLst/>
              </a:rPr>
              <a:t>pound on back or stick finger down </a:t>
            </a:r>
            <a:r>
              <a:rPr lang="en-US" sz="2400" dirty="0" smtClean="0">
                <a:effectLst/>
              </a:rPr>
              <a:t>throat</a:t>
            </a:r>
          </a:p>
          <a:p>
            <a:pPr marL="282575" lvl="1" indent="-282575">
              <a:spcBef>
                <a:spcPts val="2000"/>
              </a:spcBef>
              <a:buClrTx/>
            </a:pPr>
            <a:r>
              <a:rPr lang="en-US" sz="2400" dirty="0" smtClean="0">
                <a:effectLst/>
              </a:rPr>
              <a:t>Use </a:t>
            </a:r>
            <a:r>
              <a:rPr lang="en-US" sz="2400" dirty="0">
                <a:effectLst/>
              </a:rPr>
              <a:t>abdominal thrust or Heimlich </a:t>
            </a:r>
            <a:r>
              <a:rPr lang="en-US" sz="2400" dirty="0" smtClean="0">
                <a:effectLst/>
              </a:rPr>
              <a:t>maneuver</a:t>
            </a:r>
            <a:endParaRPr lang="en-US" sz="36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2522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26</TotalTime>
  <Words>295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Precedent</vt:lpstr>
      <vt:lpstr>Emergencies and first aid</vt:lpstr>
      <vt:lpstr>Preparing for emergencies</vt:lpstr>
      <vt:lpstr>Minor cuts and abrasions</vt:lpstr>
      <vt:lpstr>1st degree burn</vt:lpstr>
      <vt:lpstr>2nd degree burn</vt:lpstr>
      <vt:lpstr>Bumps and bruises</vt:lpstr>
      <vt:lpstr>Pink eye (conjunctivitis)</vt:lpstr>
      <vt:lpstr>Procedure when child ingests poison</vt:lpstr>
      <vt:lpstr>choking</vt:lpstr>
      <vt:lpstr>Bloody nose</vt:lpstr>
      <vt:lpstr>Bee sting or minor puncture wound</vt:lpstr>
      <vt:lpstr>Child has a temperature</vt:lpstr>
      <vt:lpstr>School emergency - fire</vt:lpstr>
      <vt:lpstr>School Emergency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Healthy environment for young children</dc:title>
  <dc:creator>Administrator</dc:creator>
  <cp:lastModifiedBy>kathryn.crandall</cp:lastModifiedBy>
  <cp:revision>3</cp:revision>
  <dcterms:created xsi:type="dcterms:W3CDTF">2014-08-06T02:03:42Z</dcterms:created>
  <dcterms:modified xsi:type="dcterms:W3CDTF">2014-11-19T18:49:40Z</dcterms:modified>
</cp:coreProperties>
</file>