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71" r:id="rId3"/>
    <p:sldId id="272" r:id="rId4"/>
    <p:sldId id="276" r:id="rId5"/>
    <p:sldId id="269" r:id="rId6"/>
    <p:sldId id="270" r:id="rId7"/>
    <p:sldId id="266" r:id="rId8"/>
    <p:sldId id="273" r:id="rId9"/>
    <p:sldId id="274" r:id="rId10"/>
    <p:sldId id="27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D0E3E-38AE-4A03-8C5A-BEF17142191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DBA4E-F0C3-457E-B129-DC930EE5A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6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DBA4E-F0C3-457E-B129-DC930EE5A6D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C5654E64-F9B3-6443-8C1E-3706C549424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4E64-F9B3-6443-8C1E-3706C549424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7F2E-CA50-C544-8EC9-57B9E15295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4E64-F9B3-6443-8C1E-3706C549424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7F2E-CA50-C544-8EC9-57B9E1529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4E64-F9B3-6443-8C1E-3706C549424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7F2E-CA50-C544-8EC9-57B9E1529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5654E64-F9B3-6443-8C1E-3706C549424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5654E64-F9B3-6443-8C1E-3706C549424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7F2E-CA50-C544-8EC9-57B9E15295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4E64-F9B3-6443-8C1E-3706C549424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7F2E-CA50-C544-8EC9-57B9E15295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654E64-F9B3-6443-8C1E-3706C549424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7F2E-CA50-C544-8EC9-57B9E15295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654E64-F9B3-6443-8C1E-3706C549424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7F2E-CA50-C544-8EC9-57B9E15295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5654E64-F9B3-6443-8C1E-3706C549424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7F2E-CA50-C544-8EC9-57B9E15295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4E64-F9B3-6443-8C1E-3706C549424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7F2E-CA50-C544-8EC9-57B9E1529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4E64-F9B3-6443-8C1E-3706C549424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7F2E-CA50-C544-8EC9-57B9E15295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4E64-F9B3-6443-8C1E-3706C549424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7F2E-CA50-C544-8EC9-57B9E15295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4E64-F9B3-6443-8C1E-3706C549424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7F2E-CA50-C544-8EC9-57B9E15295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C5654E64-F9B3-6443-8C1E-3706C549424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C5654E64-F9B3-6443-8C1E-3706C549424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BE9C7F2E-CA50-C544-8EC9-57B9E15295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4E64-F9B3-6443-8C1E-3706C549424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7F2E-CA50-C544-8EC9-57B9E1529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4E64-F9B3-6443-8C1E-3706C549424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7F2E-CA50-C544-8EC9-57B9E15295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4E64-F9B3-6443-8C1E-3706C549424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BE9C7F2E-CA50-C544-8EC9-57B9E1529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4E64-F9B3-6443-8C1E-3706C549424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7F2E-CA50-C544-8EC9-57B9E15295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5654E64-F9B3-6443-8C1E-3706C549424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E9C7F2E-CA50-C544-8EC9-57B9E1529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CENTERS 2 Continued…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1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and Sensory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Areas of science include:</a:t>
            </a:r>
            <a:endParaRPr lang="en-US" sz="2800" dirty="0" smtClean="0"/>
          </a:p>
          <a:p>
            <a:pPr lvl="1"/>
            <a:r>
              <a:rPr lang="en-US" dirty="0" smtClean="0"/>
              <a:t>Chemistry: suspension, chemical reaction, chemical change </a:t>
            </a:r>
            <a:endParaRPr lang="en-US" sz="2400" dirty="0" smtClean="0"/>
          </a:p>
          <a:p>
            <a:pPr lvl="1"/>
            <a:r>
              <a:rPr lang="en-US" dirty="0" smtClean="0"/>
              <a:t>Physics: balance, weight, movement, gravity, magnets</a:t>
            </a:r>
            <a:endParaRPr lang="en-US" sz="2400" dirty="0" smtClean="0"/>
          </a:p>
          <a:p>
            <a:pPr lvl="1"/>
            <a:r>
              <a:rPr lang="en-US" dirty="0" smtClean="0"/>
              <a:t>Astrology / meteorology: solar system, light and dark, weather</a:t>
            </a:r>
            <a:endParaRPr lang="en-US" sz="2400" dirty="0" smtClean="0"/>
          </a:p>
          <a:p>
            <a:pPr lvl="1"/>
            <a:r>
              <a:rPr lang="en-US" dirty="0" smtClean="0"/>
              <a:t>Biology: living and non-living, animals, habitats and diet, “You” – human body</a:t>
            </a:r>
            <a:endParaRPr lang="en-US" sz="2400" dirty="0" smtClean="0"/>
          </a:p>
          <a:p>
            <a:pPr lvl="1"/>
            <a:r>
              <a:rPr lang="en-US" dirty="0" smtClean="0"/>
              <a:t>Botany: plants, germination, photosynthesis, purpose of plants</a:t>
            </a:r>
            <a:endParaRPr lang="en-US" sz="2400" dirty="0" smtClean="0"/>
          </a:p>
          <a:p>
            <a:pPr lvl="1"/>
            <a:r>
              <a:rPr lang="en-US" dirty="0" smtClean="0"/>
              <a:t>Ecology: conservation, recycling, erosion, care of the environment, rocks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and Sensory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purpose of the science and sensory activity is:  </a:t>
            </a:r>
            <a:endParaRPr lang="en-US" dirty="0" smtClean="0"/>
          </a:p>
          <a:p>
            <a:pPr lvl="1"/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n </a:t>
            </a:r>
            <a:r>
              <a:rPr lang="en-US" dirty="0">
                <a:solidFill>
                  <a:srgbClr val="FF0000"/>
                </a:solidFill>
              </a:rPr>
              <a:t>opportunity to </a:t>
            </a:r>
            <a:r>
              <a:rPr lang="en-US" b="1" dirty="0">
                <a:solidFill>
                  <a:srgbClr val="FF0000"/>
                </a:solidFill>
              </a:rPr>
              <a:t>explore</a:t>
            </a:r>
            <a:r>
              <a:rPr lang="en-US" dirty="0">
                <a:solidFill>
                  <a:srgbClr val="FF0000"/>
                </a:solidFill>
              </a:rPr>
              <a:t> using their </a:t>
            </a:r>
            <a:r>
              <a:rPr lang="en-US" dirty="0" smtClean="0">
                <a:solidFill>
                  <a:srgbClr val="FF0000"/>
                </a:solidFill>
              </a:rPr>
              <a:t>senses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69" y="2836913"/>
            <a:ext cx="3290946" cy="2194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946" y="4369688"/>
            <a:ext cx="3004776" cy="2253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528" y="2836913"/>
            <a:ext cx="3084273" cy="20645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6169" y="5031563"/>
            <a:ext cx="70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63284" y="4001241"/>
            <a:ext cx="163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Ice and Water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22448" y="4955113"/>
            <a:ext cx="1065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Noodles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8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does art do for children?</a:t>
            </a:r>
          </a:p>
          <a:p>
            <a:pPr lvl="1"/>
            <a:r>
              <a:rPr lang="en-US" dirty="0" smtClean="0"/>
              <a:t>A means to express self-interest, perceptions, feelings, and style. </a:t>
            </a:r>
            <a:endParaRPr lang="en-US" sz="2400" dirty="0" smtClean="0"/>
          </a:p>
          <a:p>
            <a:pPr lvl="2"/>
            <a:r>
              <a:rPr lang="en-US" dirty="0" smtClean="0"/>
              <a:t>Art can give clues as to how a child is feeling.</a:t>
            </a:r>
            <a:endParaRPr lang="en-US" sz="2400" dirty="0" smtClean="0"/>
          </a:p>
          <a:p>
            <a:pPr lvl="1"/>
            <a:r>
              <a:rPr lang="en-US" dirty="0" smtClean="0"/>
              <a:t>Encourages complex thinking by allowing the child to focus on creating their own ideas.</a:t>
            </a:r>
            <a:endParaRPr lang="en-US" sz="2400" dirty="0" smtClean="0"/>
          </a:p>
          <a:p>
            <a:pPr lvl="1"/>
            <a:r>
              <a:rPr lang="en-US" dirty="0" smtClean="0"/>
              <a:t>Shows the uniqueness of child’s identity.</a:t>
            </a:r>
            <a:endParaRPr lang="en-US" sz="2400" dirty="0" smtClean="0"/>
          </a:p>
          <a:p>
            <a:pPr lvl="2"/>
            <a:r>
              <a:rPr lang="en-US" dirty="0" smtClean="0"/>
              <a:t>Children are not yet under the constraints of realism.</a:t>
            </a:r>
            <a:endParaRPr lang="en-US" sz="2400" dirty="0" smtClean="0"/>
          </a:p>
          <a:p>
            <a:pPr lvl="2"/>
            <a:r>
              <a:rPr lang="en-US" dirty="0" smtClean="0"/>
              <a:t>They feel free to represent in their art what matters to them.</a:t>
            </a: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Develops positive self-concept and a sense of accomplishment.</a:t>
            </a:r>
            <a:endParaRPr lang="en-US" sz="2400" dirty="0" smtClean="0"/>
          </a:p>
          <a:p>
            <a:pPr lvl="2">
              <a:spcBef>
                <a:spcPts val="0"/>
              </a:spcBef>
            </a:pPr>
            <a:r>
              <a:rPr lang="en-US" dirty="0" smtClean="0"/>
              <a:t>What if they ask you to do the project for them?</a:t>
            </a:r>
            <a:endParaRPr lang="en-US" sz="2400" dirty="0" smtClean="0"/>
          </a:p>
          <a:p>
            <a:pPr lvl="0">
              <a:spcBef>
                <a:spcPts val="0"/>
              </a:spcBef>
            </a:pPr>
            <a:r>
              <a:rPr lang="en-US" dirty="0" smtClean="0"/>
              <a:t>Visual thinking tracks growth in areas of development like physical and cognitive (intellectual) development.</a:t>
            </a:r>
            <a:endParaRPr lang="en-US" sz="2800" dirty="0" smtClean="0"/>
          </a:p>
          <a:p>
            <a:pPr lvl="2">
              <a:spcBef>
                <a:spcPts val="0"/>
              </a:spcBef>
            </a:pPr>
            <a:r>
              <a:rPr lang="en-US" dirty="0" smtClean="0"/>
              <a:t>Develops fine motor skills and hand-eye coordination.</a:t>
            </a:r>
            <a:endParaRPr lang="en-US" sz="2400" dirty="0" smtClean="0"/>
          </a:p>
          <a:p>
            <a:pPr lvl="0">
              <a:spcBef>
                <a:spcPts val="0"/>
              </a:spcBef>
            </a:pPr>
            <a:r>
              <a:rPr lang="en-US" dirty="0" smtClean="0"/>
              <a:t>Shows their interpretation of their world that they live in.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Setting up the art center:</a:t>
            </a:r>
          </a:p>
          <a:p>
            <a:pPr lvl="1"/>
            <a:r>
              <a:rPr lang="en-US" dirty="0" smtClean="0"/>
              <a:t>Organization of the area affects the kids ability for inspiration, creativity, and self-expression.  </a:t>
            </a:r>
          </a:p>
          <a:p>
            <a:pPr lvl="1"/>
            <a:r>
              <a:rPr lang="en-US" dirty="0" smtClean="0"/>
              <a:t>Shelves with clear containers.  </a:t>
            </a:r>
          </a:p>
          <a:p>
            <a:pPr lvl="1"/>
            <a:r>
              <a:rPr lang="en-US" dirty="0" smtClean="0"/>
              <a:t>Away from traffic and activity.  </a:t>
            </a:r>
          </a:p>
          <a:p>
            <a:pPr lvl="1"/>
            <a:r>
              <a:rPr lang="en-US" dirty="0" smtClean="0"/>
              <a:t>Near a sink or water source. </a:t>
            </a:r>
          </a:p>
          <a:p>
            <a:pPr lvl="1"/>
            <a:r>
              <a:rPr lang="en-US" dirty="0" smtClean="0"/>
              <a:t>Provide a place to display the children’s work!</a:t>
            </a:r>
            <a:endParaRPr lang="en-US" sz="2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for teaching ART!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#1: Children do their own work so RELAX THE CONTROLS</a:t>
            </a:r>
          </a:p>
          <a:p>
            <a:pPr lvl="2"/>
            <a:r>
              <a:rPr lang="en-US" sz="1600" dirty="0" smtClean="0"/>
              <a:t>Let them do it on their own – use their creativity</a:t>
            </a:r>
          </a:p>
          <a:p>
            <a:r>
              <a:rPr lang="en-US" dirty="0" smtClean="0"/>
              <a:t>#2: Tolerate differences</a:t>
            </a:r>
          </a:p>
          <a:p>
            <a:r>
              <a:rPr lang="en-US" dirty="0" smtClean="0"/>
              <a:t>#3: Respond to their work</a:t>
            </a:r>
          </a:p>
          <a:p>
            <a:r>
              <a:rPr lang="en-US" dirty="0" smtClean="0"/>
              <a:t>#4: Inspire perseverance</a:t>
            </a:r>
          </a:p>
          <a:p>
            <a:pPr lvl="2"/>
            <a:r>
              <a:rPr lang="en-US" sz="1600" dirty="0" smtClean="0"/>
              <a:t>Encourage them to see their project to the end</a:t>
            </a:r>
          </a:p>
          <a:p>
            <a:r>
              <a:rPr lang="en-US" dirty="0" smtClean="0"/>
              <a:t>#5: Art is open ended</a:t>
            </a:r>
          </a:p>
          <a:p>
            <a:pPr lvl="2"/>
            <a:r>
              <a:rPr lang="en-US" sz="1600" dirty="0" smtClean="0"/>
              <a:t>AKA – art can be ANYTHING</a:t>
            </a:r>
          </a:p>
        </p:txBody>
      </p:sp>
    </p:spTree>
    <p:extLst>
      <p:ext uri="{BB962C8B-B14F-4D97-AF65-F5344CB8AC3E}">
        <p14:creationId xmlns:p14="http://schemas.microsoft.com/office/powerpoint/2010/main" val="103415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Art – Stages of Art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1 ½ -3 years old using random experimental marks like </a:t>
            </a:r>
            <a:r>
              <a:rPr lang="en-US" dirty="0" err="1">
                <a:solidFill>
                  <a:srgbClr val="FF0000"/>
                </a:solidFill>
              </a:rPr>
              <a:t>zig-zags</a:t>
            </a:r>
            <a:r>
              <a:rPr lang="en-US" dirty="0">
                <a:solidFill>
                  <a:srgbClr val="FF0000"/>
                </a:solidFill>
              </a:rPr>
              <a:t>, scribbling, and 3 </a:t>
            </a:r>
            <a:r>
              <a:rPr lang="en-US" dirty="0" smtClean="0">
                <a:solidFill>
                  <a:srgbClr val="FF0000"/>
                </a:solidFill>
              </a:rPr>
              <a:t>shapes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3-4 years old </a:t>
            </a:r>
            <a:r>
              <a:rPr lang="en-US" dirty="0" smtClean="0">
                <a:solidFill>
                  <a:srgbClr val="FF0000"/>
                </a:solidFill>
              </a:rPr>
              <a:t>try to </a:t>
            </a:r>
            <a:r>
              <a:rPr lang="en-US" dirty="0">
                <a:solidFill>
                  <a:srgbClr val="FF0000"/>
                </a:solidFill>
              </a:rPr>
              <a:t>represent objects seen in the environment, colors are not realistic, can draw shapes, and they use their time to create </a:t>
            </a:r>
            <a:r>
              <a:rPr lang="en-US" dirty="0" smtClean="0">
                <a:solidFill>
                  <a:srgbClr val="FF0000"/>
                </a:solidFill>
              </a:rPr>
              <a:t>pictures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circle is the most favorite and recognizable </a:t>
            </a:r>
            <a:r>
              <a:rPr lang="en-US" dirty="0" smtClean="0">
                <a:solidFill>
                  <a:srgbClr val="FF0000"/>
                </a:solidFill>
              </a:rPr>
              <a:t>shape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Scribbling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Pre-schematic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01" y="3680155"/>
            <a:ext cx="2933369" cy="2446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497" y="4631562"/>
            <a:ext cx="1904503" cy="203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94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540" y="4514608"/>
            <a:ext cx="2218173" cy="2772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Art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4-5 years old begin to draw people their way (people with no necks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Uses </a:t>
            </a:r>
            <a:r>
              <a:rPr lang="en-US" dirty="0">
                <a:solidFill>
                  <a:srgbClr val="FF0000"/>
                </a:solidFill>
              </a:rPr>
              <a:t>circles to represent face with the arms and legs coming out of the </a:t>
            </a:r>
            <a:r>
              <a:rPr lang="en-US" dirty="0" smtClean="0">
                <a:solidFill>
                  <a:srgbClr val="FF0000"/>
                </a:solidFill>
              </a:rPr>
              <a:t>face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Add </a:t>
            </a:r>
            <a:r>
              <a:rPr lang="en-US" dirty="0">
                <a:solidFill>
                  <a:srgbClr val="FF0000"/>
                </a:solidFill>
              </a:rPr>
              <a:t>basic body features: hair, hands, feet.  Self-portrait is </a:t>
            </a:r>
            <a:r>
              <a:rPr lang="en-US" dirty="0" smtClean="0">
                <a:solidFill>
                  <a:srgbClr val="FF0000"/>
                </a:solidFill>
              </a:rPr>
              <a:t>typical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5-6 years old interested in art that looks real.  Noticeable differences in drawings between boys and girls.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Schematic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Realism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672" y="3686644"/>
            <a:ext cx="2436910" cy="30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4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and Sensory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Science and Sensory Activities </a:t>
            </a:r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Simple experiments</a:t>
            </a:r>
          </a:p>
          <a:p>
            <a:pPr lvl="1"/>
            <a:r>
              <a:rPr lang="en-US" dirty="0" smtClean="0"/>
              <a:t>Predictions</a:t>
            </a:r>
          </a:p>
          <a:p>
            <a:pPr lvl="1"/>
            <a:r>
              <a:rPr lang="en-US" dirty="0" smtClean="0"/>
              <a:t>Hands-on </a:t>
            </a:r>
            <a:r>
              <a:rPr lang="en-US" dirty="0"/>
              <a:t>learning </a:t>
            </a:r>
            <a:r>
              <a:rPr lang="en-US" dirty="0" smtClean="0"/>
              <a:t>experiences</a:t>
            </a:r>
            <a:endParaRPr lang="en-US" dirty="0"/>
          </a:p>
          <a:p>
            <a:pPr lvl="1"/>
            <a:r>
              <a:rPr lang="en-US" dirty="0" smtClean="0"/>
              <a:t>Using </a:t>
            </a:r>
            <a:r>
              <a:rPr lang="en-US" dirty="0"/>
              <a:t>the senses to </a:t>
            </a:r>
            <a:r>
              <a:rPr lang="en-US" dirty="0" smtClean="0"/>
              <a:t>explore</a:t>
            </a:r>
            <a:endParaRPr lang="en-US" dirty="0"/>
          </a:p>
          <a:p>
            <a:pPr lvl="1"/>
            <a:r>
              <a:rPr lang="en-US" dirty="0" smtClean="0"/>
              <a:t>Observations</a:t>
            </a:r>
          </a:p>
          <a:p>
            <a:pPr lvl="1"/>
            <a:r>
              <a:rPr lang="en-US" dirty="0" smtClean="0"/>
              <a:t>Compare </a:t>
            </a:r>
            <a:r>
              <a:rPr lang="en-US" dirty="0"/>
              <a:t>and </a:t>
            </a:r>
            <a:r>
              <a:rPr lang="en-US" dirty="0" smtClean="0"/>
              <a:t>classify</a:t>
            </a:r>
            <a:endParaRPr lang="en-US" dirty="0"/>
          </a:p>
          <a:p>
            <a:pPr lvl="1"/>
            <a:r>
              <a:rPr lang="en-US" dirty="0" smtClean="0"/>
              <a:t>Exciting </a:t>
            </a:r>
            <a:r>
              <a:rPr lang="en-US" dirty="0"/>
              <a:t>discussions that build language skills and encourages </a:t>
            </a:r>
            <a:r>
              <a:rPr lang="en-US" dirty="0" smtClean="0"/>
              <a:t>curiosity</a:t>
            </a:r>
            <a:endParaRPr lang="en-US" dirty="0"/>
          </a:p>
          <a:p>
            <a:pPr lvl="1"/>
            <a:r>
              <a:rPr lang="en-US" dirty="0" smtClean="0"/>
              <a:t>Effective </a:t>
            </a:r>
            <a:r>
              <a:rPr lang="en-US" dirty="0"/>
              <a:t>questioning to encourage critical thinking skills and problem solving to make all of the above </a:t>
            </a:r>
            <a:r>
              <a:rPr lang="en-US" dirty="0" smtClean="0"/>
              <a:t>happen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86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and Sensory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Questioning</a:t>
            </a:r>
          </a:p>
          <a:p>
            <a:pPr lvl="1"/>
            <a:r>
              <a:rPr lang="en-US" dirty="0" smtClean="0"/>
              <a:t>Ineffective: closed-ended questions</a:t>
            </a:r>
          </a:p>
          <a:p>
            <a:pPr lvl="1"/>
            <a:r>
              <a:rPr lang="en-US" dirty="0" smtClean="0"/>
              <a:t>Effective: open-ended questions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Sensory tables: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Anything that provides children with an opportunity to explore using their senses. </a:t>
            </a:r>
          </a:p>
          <a:p>
            <a:pPr lvl="1"/>
            <a:r>
              <a:rPr lang="en-US" dirty="0" smtClean="0"/>
              <a:t>A sensory table is more than just </a:t>
            </a:r>
            <a:r>
              <a:rPr lang="en-US" dirty="0" smtClean="0">
                <a:solidFill>
                  <a:srgbClr val="FF0000"/>
                </a:solidFill>
              </a:rPr>
              <a:t>sand and water: wheat, straws, snow, mud, rice</a:t>
            </a:r>
            <a:r>
              <a:rPr lang="en-US" dirty="0" smtClean="0"/>
              <a:t>, etc. They also contain equipment for exploring like water wheels, funnels, plastic beakers, cups etc.</a:t>
            </a:r>
            <a:endParaRPr lang="en-US" sz="2600" dirty="0" smtClean="0"/>
          </a:p>
          <a:p>
            <a:pPr lvl="1"/>
            <a:r>
              <a:rPr lang="en-US" dirty="0" smtClean="0"/>
              <a:t>Children should wash their hands before participating in a sensory activity.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and Sensory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Setting up the science area</a:t>
            </a:r>
            <a:endParaRPr lang="en-US" sz="2800" dirty="0" smtClean="0"/>
          </a:p>
          <a:p>
            <a:pPr lvl="1"/>
            <a:r>
              <a:rPr lang="en-US" dirty="0" smtClean="0"/>
              <a:t>Outside or Place it near a window. Place it on tile and in a wet area. Place it away from active play.</a:t>
            </a:r>
            <a:endParaRPr lang="en-US" sz="2400" dirty="0" smtClean="0"/>
          </a:p>
          <a:p>
            <a:pPr lvl="1"/>
            <a:r>
              <a:rPr lang="en-US" dirty="0" smtClean="0"/>
              <a:t>Include a variety of materials for the child to actively examine, explore, and experience using all of their senses.</a:t>
            </a:r>
            <a:endParaRPr lang="en-US" sz="2400" dirty="0" smtClean="0"/>
          </a:p>
          <a:p>
            <a:pPr lvl="1"/>
            <a:r>
              <a:rPr lang="en-US" dirty="0" smtClean="0"/>
              <a:t>Include a sensory table. Anything that provides children with an opportunity to </a:t>
            </a:r>
            <a:r>
              <a:rPr lang="en-US" b="1" dirty="0" smtClean="0"/>
              <a:t>explore</a:t>
            </a:r>
            <a:r>
              <a:rPr lang="en-US" dirty="0" smtClean="0"/>
              <a:t> using their senses. A sensory table is more than just sand and water: wheat, straws, snow, mud, rice, </a:t>
            </a:r>
            <a:r>
              <a:rPr lang="en-US" dirty="0" err="1" smtClean="0"/>
              <a:t>ooblek</a:t>
            </a:r>
            <a:r>
              <a:rPr lang="en-US" dirty="0" smtClean="0"/>
              <a:t>, etc.  Contain water wheels, funnels, plastic beakers, cups etc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738</Words>
  <Application>Microsoft Office PowerPoint</Application>
  <PresentationFormat>On-screen Show (4:3)</PresentationFormat>
  <Paragraphs>82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Advantage</vt:lpstr>
      <vt:lpstr>CENTERS 2 Continued…</vt:lpstr>
      <vt:lpstr>Creative Arts</vt:lpstr>
      <vt:lpstr>Creative Arts</vt:lpstr>
      <vt:lpstr>Guidelines for teaching ART!</vt:lpstr>
      <vt:lpstr>Creative Art – Stages of Art</vt:lpstr>
      <vt:lpstr>Creative Art</vt:lpstr>
      <vt:lpstr>Science and Sensory</vt:lpstr>
      <vt:lpstr>Science and Sensory</vt:lpstr>
      <vt:lpstr>Science and Sensory</vt:lpstr>
      <vt:lpstr>Science and Sensory</vt:lpstr>
      <vt:lpstr>Science and Sensory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CENTERS 2</dc:title>
  <dc:creator>Administrator</dc:creator>
  <cp:lastModifiedBy>Allissa Huffaker</cp:lastModifiedBy>
  <cp:revision>11</cp:revision>
  <dcterms:created xsi:type="dcterms:W3CDTF">2014-09-29T16:18:02Z</dcterms:created>
  <dcterms:modified xsi:type="dcterms:W3CDTF">2015-11-19T16:00:25Z</dcterms:modified>
</cp:coreProperties>
</file>