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77" r:id="rId5"/>
    <p:sldId id="265" r:id="rId6"/>
    <p:sldId id="267" r:id="rId7"/>
    <p:sldId id="279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59" r:id="rId18"/>
    <p:sldId id="269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B87E50-E272-4E49-B216-CD9CE4B70DB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DDB3221-2579-4B40-94C7-D28EEAE51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66" y="1131940"/>
            <a:ext cx="3278985" cy="48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40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/>
          <a:lstStyle/>
          <a:p>
            <a:r>
              <a:rPr lang="en-US" dirty="0" smtClean="0"/>
              <a:t>#5: Sequencing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order of how to accomplish a task or how things happened.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Vocabulary words: Beginning, middle, last, end,1st, 2nd,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, etc.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1986" name="Picture 2" descr="http://www.oopseydaisyblog.com/wp-content/uploads/2012/01/sequen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648" y="3101541"/>
            <a:ext cx="2744642" cy="3403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#6: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 concepts must relate to their world .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(Example: The </a:t>
            </a:r>
            <a:r>
              <a:rPr lang="en-US" dirty="0" smtClean="0">
                <a:solidFill>
                  <a:srgbClr val="FF0000"/>
                </a:solidFill>
              </a:rPr>
              <a:t>length of their favorite TV show, how many “sleeps” until the child will leave on the vacation, etc</a:t>
            </a:r>
            <a:r>
              <a:rPr lang="en-US" dirty="0" smtClean="0">
                <a:solidFill>
                  <a:srgbClr val="FF0000"/>
                </a:solidFill>
              </a:rPr>
              <a:t>.)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Vocabulary</a:t>
            </a:r>
            <a:r>
              <a:rPr lang="en-US" dirty="0" smtClean="0"/>
              <a:t> words: Before and after, sequence, timers    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(</a:t>
            </a:r>
            <a:r>
              <a:rPr lang="en-US" dirty="0" smtClean="0"/>
              <a:t>Salt / Water/ Sand Timer) </a:t>
            </a:r>
          </a:p>
          <a:p>
            <a:pPr lvl="1"/>
            <a:r>
              <a:rPr lang="en-US" dirty="0" smtClean="0"/>
              <a:t>Can begin to recognize numbers on a clock but the time amount is an abstract concept.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3010" name="Picture 2" descr="http://www.officeplayground.com/Assets/ProductPreview/pi3200-3399/3393_2minplasticsandtimercolor12p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029" y="4548908"/>
            <a:ext cx="1885662" cy="188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#7: Spatial Relations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Maps </a:t>
            </a:r>
            <a:r>
              <a:rPr lang="en-US" dirty="0" smtClean="0"/>
              <a:t> (Map of the classroom, their house, room, etc.)</a:t>
            </a:r>
            <a:endParaRPr lang="en-US" sz="26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Space / matter 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vocabulary: </a:t>
            </a:r>
            <a:r>
              <a:rPr lang="en-US" dirty="0" smtClean="0"/>
              <a:t>On, in, under, next to – Place the dog in a dog house. On top of the dog house. Under…)</a:t>
            </a:r>
            <a:endParaRPr lang="en-US" sz="2600" dirty="0" smtClean="0"/>
          </a:p>
          <a:p>
            <a:pPr lvl="2"/>
            <a:r>
              <a:rPr lang="en-US" dirty="0" smtClean="0"/>
              <a:t>Building with blocks or creating sculptures. </a:t>
            </a:r>
            <a:endParaRPr lang="en-US" sz="24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Following directions </a:t>
            </a:r>
            <a:r>
              <a:rPr lang="en-US" dirty="0" smtClean="0"/>
              <a:t>(Draw a red flower </a:t>
            </a:r>
            <a:r>
              <a:rPr lang="en-US" dirty="0" smtClean="0"/>
              <a:t>                                                               next </a:t>
            </a:r>
            <a:r>
              <a:rPr lang="en-US" dirty="0" smtClean="0"/>
              <a:t>to the orange flower.) 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44034" name="Picture 2" descr="http://www.theeducationcenter.com/storage/thumbnails/100692_0_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338" y="3786281"/>
            <a:ext cx="2205103" cy="2859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#8: Temperature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Using the senses to understand the difference between hot and cold.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Placing a thermometer in the shade and placing one in the car or on the slide.</a:t>
            </a:r>
            <a:endParaRPr lang="en-US" sz="2600" dirty="0" smtClean="0"/>
          </a:p>
          <a:p>
            <a:pPr lvl="1"/>
            <a:r>
              <a:rPr lang="en-US" dirty="0" smtClean="0"/>
              <a:t>Watching ice melt on the cement.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48130" name="Picture 2" descr="https://s-media-cache-ak0.pinimg.com/236x/d7/3e/a0/d73ea01a69b3e24768aadba1273f5d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6266" y="3519921"/>
            <a:ext cx="22479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#9: Shapes</a:t>
            </a:r>
          </a:p>
          <a:p>
            <a:pPr lvl="1"/>
            <a:r>
              <a:rPr lang="en-US" dirty="0" smtClean="0"/>
              <a:t>Shape identification of both 2 &amp; 3 dimension</a:t>
            </a:r>
            <a:endParaRPr lang="en-US" sz="2400" dirty="0" smtClean="0"/>
          </a:p>
          <a:p>
            <a:pPr lvl="1"/>
            <a:r>
              <a:rPr lang="en-US" dirty="0" smtClean="0"/>
              <a:t>Spheres, cubes, rectangular, prisms, cylinder (use correct names)</a:t>
            </a:r>
            <a:endParaRPr lang="en-US" sz="2600" dirty="0" smtClean="0"/>
          </a:p>
          <a:p>
            <a:pPr lvl="1"/>
            <a:r>
              <a:rPr lang="en-US" dirty="0" smtClean="0"/>
              <a:t>Pictures of shapes need name written on it (language development)</a:t>
            </a:r>
            <a:endParaRPr lang="en-US" sz="2600" dirty="0" smtClean="0"/>
          </a:p>
          <a:p>
            <a:pPr lvl="1"/>
            <a:r>
              <a:rPr lang="en-US" dirty="0" smtClean="0"/>
              <a:t>The shape of objects in a room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47111" name="Picture 7" descr="http://www.nationalkindergartenreadiness.com/wp-content/themes/NewsFlash/thumb.php?src=http://www.nationalkindergartenreadiness.com/wp-content/uploads/2012/10/shapes.png&amp;w=190&amp;%20h=150&amp;%20zc=1&amp;q=80&amp;bid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3586833"/>
            <a:ext cx="2717612" cy="2145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055053" cy="4144963"/>
          </a:xfrm>
        </p:spPr>
        <p:txBody>
          <a:bodyPr/>
          <a:lstStyle/>
          <a:p>
            <a:r>
              <a:rPr lang="en-US" dirty="0" smtClean="0"/>
              <a:t>#10: Patterning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Repeat &amp; growing patterns or Eliminate ones that are different</a:t>
            </a:r>
          </a:p>
          <a:p>
            <a:pPr lvl="1"/>
            <a:r>
              <a:rPr lang="en-US" dirty="0" smtClean="0"/>
              <a:t>Logical </a:t>
            </a:r>
            <a:r>
              <a:rPr lang="en-US" dirty="0" smtClean="0"/>
              <a:t>reasoning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#11: Color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Using the senses to understand and identifying the names of colors.</a:t>
            </a:r>
          </a:p>
          <a:p>
            <a:pPr lvl="1"/>
            <a:endParaRPr lang="en-US" dirty="0" smtClean="0"/>
          </a:p>
        </p:txBody>
      </p:sp>
      <p:pic>
        <p:nvPicPr>
          <p:cNvPr id="46082" name="Picture 2" descr="http://teachingmama.org/wp-content/uploads/2013/10/IMG_9622-1024x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566" y="1859984"/>
            <a:ext cx="2823439" cy="1880455"/>
          </a:xfrm>
          <a:prstGeom prst="rect">
            <a:avLst/>
          </a:prstGeom>
          <a:noFill/>
        </p:spPr>
      </p:pic>
      <p:pic>
        <p:nvPicPr>
          <p:cNvPr id="46084" name="Picture 4" descr="https://s-media-cache-ak0.pinimg.com/236x/a1/f1/d4/a1f1d49d4e814ae3cfc93f2c65e77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9370" y="4137602"/>
            <a:ext cx="2008481" cy="2595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#12: Seriating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Putting things in descending or ascending order based on Size, weight, and volume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Vocabulary</a:t>
            </a:r>
            <a:r>
              <a:rPr lang="en-US" dirty="0" smtClean="0"/>
              <a:t> words: big, bigger, biggest,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                                     Tallest </a:t>
            </a:r>
            <a:r>
              <a:rPr lang="en-US" dirty="0" smtClean="0"/>
              <a:t>to shortest, Lightest to </a:t>
            </a:r>
            <a:r>
              <a:rPr lang="en-US" dirty="0" smtClean="0"/>
              <a:t>heaviest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#13: Money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Children can understand that money is needed to buy items as they play activities like grocery store or restaurant.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Can start to identify coins, but their monetary amount is an abstract concept.       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319" y="2782455"/>
            <a:ext cx="2343627" cy="158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http://ecx.images-amazon.com/images/I/515YyPzwd0L._SL160_SL15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343" y="5576238"/>
            <a:ext cx="1099849" cy="1099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circles to create different pictures…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269876" y="2595222"/>
            <a:ext cx="876393" cy="84075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3694" y="2595222"/>
            <a:ext cx="876393" cy="84075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68881" y="2595222"/>
            <a:ext cx="876393" cy="84075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1554" y="2595222"/>
            <a:ext cx="876393" cy="84075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04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Creative Art is the act of putting something together in a new and different way.</a:t>
            </a:r>
            <a:endParaRPr lang="en-US" sz="3600" dirty="0"/>
          </a:p>
          <a:p>
            <a:r>
              <a:rPr lang="en-US" dirty="0" smtClean="0"/>
              <a:t>Purpose: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Provides </a:t>
            </a:r>
            <a:r>
              <a:rPr lang="en-US" dirty="0">
                <a:solidFill>
                  <a:srgbClr val="FF0000"/>
                </a:solidFill>
              </a:rPr>
              <a:t>an opportunity for children to explore art media with no product goal or samples of what the product is to look like when it is finished.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Child-Directed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Child-Initiated                                                      (Create a turkey out of these materials)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Crafts are Teacher-directed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Require that children reproduce                                                           something similar/exactly the                                                                  same as what they have seen.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68" y="3907675"/>
            <a:ext cx="1655032" cy="1241273"/>
          </a:xfrm>
          <a:prstGeom prst="rect">
            <a:avLst/>
          </a:prstGeom>
        </p:spPr>
      </p:pic>
      <p:pic>
        <p:nvPicPr>
          <p:cNvPr id="6148" name="Picture 4" descr="https://s-media-cache-ak0.pinimg.com/236x/8f/dc/37/8fdc375971da3b5f13cb966a41c26e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715" y="4960071"/>
            <a:ext cx="1738144" cy="1554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305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Arts – What is Creativity?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Elaboration: </a:t>
            </a:r>
            <a:r>
              <a:rPr lang="en-US" dirty="0" smtClean="0"/>
              <a:t>Ability to expand on ideas.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(Example: “What </a:t>
            </a:r>
            <a:r>
              <a:rPr lang="en-US" dirty="0" smtClean="0"/>
              <a:t>if dogs could talk or fish could fly</a:t>
            </a:r>
            <a:r>
              <a:rPr lang="en-US" dirty="0" smtClean="0"/>
              <a:t>?”)</a:t>
            </a:r>
            <a:endParaRPr lang="en-US" sz="24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Originality: </a:t>
            </a:r>
            <a:r>
              <a:rPr lang="en-US" dirty="0" smtClean="0"/>
              <a:t>Ability to create unique, clever responses.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(Example: Invent </a:t>
            </a:r>
            <a:r>
              <a:rPr lang="en-US" dirty="0" smtClean="0"/>
              <a:t>an interesting way to keep a cobweb collection</a:t>
            </a:r>
            <a:r>
              <a:rPr lang="en-US" dirty="0" smtClean="0"/>
              <a:t>.)</a:t>
            </a:r>
            <a:endParaRPr lang="en-US" sz="24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Problem Solving:  </a:t>
            </a:r>
            <a:r>
              <a:rPr lang="en-US" dirty="0" smtClean="0"/>
              <a:t>Ability to sense solutions and problems.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(Example: You </a:t>
            </a:r>
            <a:r>
              <a:rPr lang="en-US" dirty="0" smtClean="0"/>
              <a:t>don’t have a paint brush, but you have paint</a:t>
            </a:r>
            <a:r>
              <a:rPr lang="en-US" dirty="0" smtClean="0"/>
              <a:t>.)</a:t>
            </a:r>
            <a:endParaRPr lang="en-US" sz="24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Fluency: </a:t>
            </a:r>
            <a:r>
              <a:rPr lang="en-US" dirty="0" smtClean="0"/>
              <a:t>The ability to produce numerous ideas, word, symbols and relationships.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smtClean="0"/>
              <a:t>Examples: Make </a:t>
            </a:r>
            <a:r>
              <a:rPr lang="en-US" dirty="0" smtClean="0"/>
              <a:t>a list of sticky things to eat. List how you would get to school without getting wet in the rain without an umbrella</a:t>
            </a:r>
            <a:r>
              <a:rPr lang="en-US" dirty="0" smtClean="0"/>
              <a:t>?)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activities fall under language and literacy?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finger plays, stories, show and tell, letter and sound </a:t>
            </a:r>
            <a:r>
              <a:rPr lang="en-US" dirty="0" smtClean="0">
                <a:solidFill>
                  <a:srgbClr val="FF0000"/>
                </a:solidFill>
              </a:rPr>
              <a:t>recognition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3166262"/>
            <a:ext cx="3326717" cy="2495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90" y="3041043"/>
            <a:ext cx="4147528" cy="27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21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might you look for when choosing an appropriate story for a preschooler?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Anything that will help to promote the development of language and the letter &amp; sound recognition for young children.</a:t>
            </a:r>
            <a:endParaRPr lang="en-US" sz="3600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Consider: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amount of words on the </a:t>
            </a:r>
            <a:r>
              <a:rPr lang="en-US" dirty="0" smtClean="0">
                <a:solidFill>
                  <a:srgbClr val="FF0000"/>
                </a:solidFill>
              </a:rPr>
              <a:t>page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vocabulary </a:t>
            </a:r>
            <a:r>
              <a:rPr lang="en-US" dirty="0" smtClean="0">
                <a:solidFill>
                  <a:srgbClr val="FF0000"/>
                </a:solidFill>
              </a:rPr>
              <a:t>level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illustrations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amount of </a:t>
            </a:r>
            <a:r>
              <a:rPr lang="en-US" dirty="0" smtClean="0">
                <a:solidFill>
                  <a:srgbClr val="FF0000"/>
                </a:solidFill>
              </a:rPr>
              <a:t>pages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topic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AND – is it </a:t>
            </a:r>
            <a:r>
              <a:rPr lang="en-US" dirty="0">
                <a:solidFill>
                  <a:srgbClr val="FF0000"/>
                </a:solidFill>
              </a:rPr>
              <a:t>relevant to the child. 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150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Literacy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and tell (aka Sharing Bag)</a:t>
            </a:r>
          </a:p>
          <a:p>
            <a:pPr lvl="1"/>
            <a:r>
              <a:rPr lang="en-US" dirty="0" smtClean="0"/>
              <a:t>Helps improve child’s language skills</a:t>
            </a:r>
          </a:p>
          <a:p>
            <a:pPr lvl="1"/>
            <a:r>
              <a:rPr lang="en-US" dirty="0" smtClean="0"/>
              <a:t>Helps with ability to listen</a:t>
            </a:r>
          </a:p>
          <a:p>
            <a:pPr lvl="1"/>
            <a:r>
              <a:rPr lang="en-US" dirty="0" smtClean="0"/>
              <a:t>Helps with ability to speak in front of a group</a:t>
            </a:r>
          </a:p>
          <a:p>
            <a:r>
              <a:rPr lang="en-US" dirty="0" smtClean="0"/>
              <a:t>Play</a:t>
            </a:r>
          </a:p>
          <a:p>
            <a:pPr lvl="1"/>
            <a:r>
              <a:rPr lang="en-US" dirty="0" smtClean="0"/>
              <a:t>Engaged in conversations, questioning, and discussions\</a:t>
            </a:r>
          </a:p>
          <a:p>
            <a:pPr lvl="1"/>
            <a:r>
              <a:rPr lang="en-US" dirty="0" smtClean="0"/>
              <a:t>Not quiet</a:t>
            </a:r>
          </a:p>
          <a:p>
            <a:r>
              <a:rPr lang="en-US" dirty="0" smtClean="0"/>
              <a:t>Finger Plays</a:t>
            </a:r>
          </a:p>
          <a:p>
            <a:pPr lvl="1"/>
            <a:r>
              <a:rPr lang="en-US" dirty="0" smtClean="0"/>
              <a:t>Help with language and fine motor skills</a:t>
            </a:r>
          </a:p>
          <a:p>
            <a:pPr lvl="1"/>
            <a:r>
              <a:rPr lang="en-US" dirty="0" smtClean="0"/>
              <a:t>Help with memory and speaking skills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it be handled when a 3 year old becomes distracted and noisy during story time?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onsider </a:t>
            </a:r>
            <a:r>
              <a:rPr lang="en-US" dirty="0">
                <a:solidFill>
                  <a:srgbClr val="FF0000"/>
                </a:solidFill>
              </a:rPr>
              <a:t>their attention span by picking easier and shorter stories to read to the group 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243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487719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What activities or skills fall under math?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Counting,  Measuring, Classification and Sorting, Statistics &amp; Probability, Sequencing,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>
                <a:solidFill>
                  <a:srgbClr val="FF0000"/>
                </a:solidFill>
              </a:rPr>
              <a:t>, Spatial Relations, Temperature, Shapes, Patterning, Color, Seriating, Money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#1: Counting, “One to One”: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Slowly touching each object one at a time and setting it aside as they count.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4" descr="Image result for one to one counting, pre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6267" y="3234601"/>
            <a:ext cx="3778758" cy="1974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#2: Measuring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Figuring the measurement of objects in length, height, weight, size, using their hand, their pencil, candy in a line, etc…</a:t>
            </a:r>
          </a:p>
          <a:p>
            <a:r>
              <a:rPr lang="en-US" dirty="0" smtClean="0"/>
              <a:t>Law of Conservation</a:t>
            </a:r>
          </a:p>
          <a:p>
            <a:pPr lvl="1"/>
            <a:r>
              <a:rPr lang="en-US" dirty="0" smtClean="0"/>
              <a:t>Even though an objects shape changes, its volume or amount stays the same!</a:t>
            </a:r>
            <a:endParaRPr lang="en-US" dirty="0"/>
          </a:p>
        </p:txBody>
      </p:sp>
      <p:pic>
        <p:nvPicPr>
          <p:cNvPr id="4" name="Picture 6" descr="Image result for law of conservation, preschool, even though container changes, amount stays the s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427" y="4275051"/>
            <a:ext cx="3278044" cy="2035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5" y="1981200"/>
            <a:ext cx="4644449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#3: </a:t>
            </a:r>
            <a:r>
              <a:rPr lang="en-US" dirty="0" smtClean="0"/>
              <a:t>CLASSIFICATION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Categorizing or putting items together that are alike in some way or that belong together and share similar qualities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EX: categorize by nature, family, name, </a:t>
            </a:r>
            <a:r>
              <a:rPr lang="en-US" dirty="0" smtClean="0">
                <a:solidFill>
                  <a:srgbClr val="FF0000"/>
                </a:solidFill>
              </a:rPr>
              <a:t>etc…</a:t>
            </a:r>
          </a:p>
          <a:p>
            <a:r>
              <a:rPr lang="en-US" dirty="0" smtClean="0"/>
              <a:t>#3: SORTING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Colors of dogs, size of the dogs, etc.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Sorting trays help organize such as: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Muffin tin, ice cube tray, egg carton</a:t>
            </a:r>
          </a:p>
          <a:p>
            <a:pPr lvl="2"/>
            <a:endParaRPr lang="en-US" dirty="0" smtClean="0"/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Learn about sizes by using stickers! This farm animal activity for preschoolers is a perfect way to build language skills and learn about size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0071" y="246235"/>
            <a:ext cx="2743966" cy="3919952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007786" y="1981200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0071" y="4186238"/>
            <a:ext cx="2864716" cy="22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#4: Statistics </a:t>
            </a:r>
            <a:r>
              <a:rPr lang="en-US" dirty="0" smtClean="0"/>
              <a:t>&amp; </a:t>
            </a:r>
            <a:r>
              <a:rPr lang="en-US" dirty="0" smtClean="0"/>
              <a:t>Probability</a:t>
            </a:r>
            <a:endParaRPr lang="en-US" sz="26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Creating a visual representation of your discovery. Graph types of bugs found, growth of plants, hair or eye colors in class, etc.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Making a prediction. Predict how many flowers will bloom from seeds planted.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9938" name="Picture 2" descr="https://s-media-cache-ak0.pinimg.com/736x/ea/a3/ee/eaa3eecc5efffa2aace3412f077b96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5090" y="3362180"/>
            <a:ext cx="4240934" cy="318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259</TotalTime>
  <Words>1002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CENTERS</vt:lpstr>
      <vt:lpstr>Language and Literacy</vt:lpstr>
      <vt:lpstr>Language and Literacy</vt:lpstr>
      <vt:lpstr>Language and Literacy </vt:lpstr>
      <vt:lpstr>Language and Literacy</vt:lpstr>
      <vt:lpstr>Math</vt:lpstr>
      <vt:lpstr>Math</vt:lpstr>
      <vt:lpstr>Math</vt:lpstr>
      <vt:lpstr>Math</vt:lpstr>
      <vt:lpstr>Math</vt:lpstr>
      <vt:lpstr>Math</vt:lpstr>
      <vt:lpstr>Math</vt:lpstr>
      <vt:lpstr>Math</vt:lpstr>
      <vt:lpstr>Math</vt:lpstr>
      <vt:lpstr>Math</vt:lpstr>
      <vt:lpstr>Math</vt:lpstr>
      <vt:lpstr>Creative Art</vt:lpstr>
      <vt:lpstr>Creative Art</vt:lpstr>
      <vt:lpstr>Creative Arts – What is Creativity?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CENTERS</dc:title>
  <dc:creator>Administrator</dc:creator>
  <cp:lastModifiedBy>kathryn.crandall</cp:lastModifiedBy>
  <cp:revision>45</cp:revision>
  <dcterms:created xsi:type="dcterms:W3CDTF">2014-09-05T13:23:52Z</dcterms:created>
  <dcterms:modified xsi:type="dcterms:W3CDTF">2015-06-11T22:09:02Z</dcterms:modified>
</cp:coreProperties>
</file>