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2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B206839-9268-9C4B-9BF1-7FAF0DD2D656}" type="datetimeFigureOut">
              <a:rPr lang="en-US" smtClean="0"/>
              <a:t>10/2/14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E65906-16A2-FD46-9C42-00EE0F7B812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6839-9268-9C4B-9BF1-7FAF0DD2D656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5906-16A2-FD46-9C42-00EE0F7B8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6839-9268-9C4B-9BF1-7FAF0DD2D656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AE65906-16A2-FD46-9C42-00EE0F7B8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6839-9268-9C4B-9BF1-7FAF0DD2D656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5906-16A2-FD46-9C42-00EE0F7B812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B206839-9268-9C4B-9BF1-7FAF0DD2D656}" type="datetimeFigureOut">
              <a:rPr lang="en-US" smtClean="0"/>
              <a:t>10/2/14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AE65906-16A2-FD46-9C42-00EE0F7B812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6839-9268-9C4B-9BF1-7FAF0DD2D656}" type="datetimeFigureOut">
              <a:rPr lang="en-US" smtClean="0"/>
              <a:t>10/2/14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5906-16A2-FD46-9C42-00EE0F7B81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6839-9268-9C4B-9BF1-7FAF0DD2D656}" type="datetimeFigureOut">
              <a:rPr lang="en-US" smtClean="0"/>
              <a:t>10/2/14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5906-16A2-FD46-9C42-00EE0F7B81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6839-9268-9C4B-9BF1-7FAF0DD2D656}" type="datetimeFigureOut">
              <a:rPr lang="en-US" smtClean="0"/>
              <a:t>10/2/14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5906-16A2-FD46-9C42-00EE0F7B812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6839-9268-9C4B-9BF1-7FAF0DD2D656}" type="datetimeFigureOut">
              <a:rPr lang="en-US" smtClean="0"/>
              <a:t>10/2/14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5906-16A2-FD46-9C42-00EE0F7B8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6839-9268-9C4B-9BF1-7FAF0DD2D656}" type="datetimeFigureOut">
              <a:rPr lang="en-US" smtClean="0"/>
              <a:t>10/2/14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E65906-16A2-FD46-9C42-00EE0F7B812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6839-9268-9C4B-9BF1-7FAF0DD2D656}" type="datetimeFigureOut">
              <a:rPr lang="en-US" smtClean="0"/>
              <a:t>10/2/14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5906-16A2-FD46-9C42-00EE0F7B81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B206839-9268-9C4B-9BF1-7FAF0DD2D656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AE65906-16A2-FD46-9C42-00EE0F7B81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Appropriate Space </a:t>
            </a:r>
            <a:r>
              <a:rPr lang="en-US" dirty="0" smtClean="0"/>
              <a:t>Arrangement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474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Physical Effects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Floor Coverings</a:t>
            </a:r>
          </a:p>
          <a:p>
            <a:r>
              <a:rPr lang="en-US" dirty="0"/>
              <a:t>Permanent fixtures, </a:t>
            </a:r>
          </a:p>
          <a:p>
            <a:r>
              <a:rPr lang="en-US" dirty="0"/>
              <a:t>Storage</a:t>
            </a:r>
          </a:p>
          <a:p>
            <a:r>
              <a:rPr lang="en-US" dirty="0"/>
              <a:t>Color</a:t>
            </a:r>
          </a:p>
          <a:p>
            <a:r>
              <a:rPr lang="en-US" dirty="0"/>
              <a:t>Children’s display</a:t>
            </a:r>
          </a:p>
          <a:p>
            <a:r>
              <a:rPr lang="en-US" dirty="0"/>
              <a:t>Child-size furniture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Children Trust the Environment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Welcoming place</a:t>
            </a:r>
          </a:p>
          <a:p>
            <a:r>
              <a:rPr lang="en-US" dirty="0"/>
              <a:t>Comfortable</a:t>
            </a:r>
          </a:p>
          <a:p>
            <a:r>
              <a:rPr lang="en-US" dirty="0"/>
              <a:t>Pleasing to the eye</a:t>
            </a:r>
          </a:p>
          <a:p>
            <a:r>
              <a:rPr lang="en-US" dirty="0"/>
              <a:t>Feels safe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Classroom Characteristics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838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Children Feel That They Belong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Personal cubby </a:t>
            </a:r>
          </a:p>
          <a:p>
            <a:r>
              <a:rPr lang="en-US" dirty="0"/>
              <a:t>Child size furniture</a:t>
            </a:r>
          </a:p>
          <a:p>
            <a:r>
              <a:rPr lang="en-US" dirty="0"/>
              <a:t>Supplies</a:t>
            </a:r>
          </a:p>
          <a:p>
            <a:r>
              <a:rPr lang="en-US" dirty="0"/>
              <a:t>Wall decorations</a:t>
            </a:r>
          </a:p>
          <a:p>
            <a:r>
              <a:rPr lang="en-US" dirty="0"/>
              <a:t>Art is children’s work at eye level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Children can be Independent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Autonomy is encouraged</a:t>
            </a:r>
          </a:p>
          <a:p>
            <a:r>
              <a:rPr lang="en-US" dirty="0"/>
              <a:t>Materials accessible</a:t>
            </a:r>
          </a:p>
          <a:p>
            <a:r>
              <a:rPr lang="en-US" dirty="0"/>
              <a:t>Logically organized</a:t>
            </a:r>
          </a:p>
          <a:p>
            <a:r>
              <a:rPr lang="en-US" dirty="0"/>
              <a:t>Stored on low shelves</a:t>
            </a:r>
          </a:p>
          <a:p>
            <a:r>
              <a:rPr lang="en-US" dirty="0"/>
              <a:t>Clear containers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Classroom Characteristics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596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Children Feel and are Kept Safe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Safety rules inside &amp; out</a:t>
            </a:r>
          </a:p>
          <a:p>
            <a:r>
              <a:rPr lang="en-US" dirty="0"/>
              <a:t>Organized &amp; safe play</a:t>
            </a:r>
          </a:p>
          <a:p>
            <a:r>
              <a:rPr lang="en-US" dirty="0"/>
              <a:t>Teaches importance of following rules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Classroom Characteristics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914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The 4 Areas of Space</a:t>
            </a:r>
            <a:endParaRPr lang="en-US" dirty="0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616438" y="1772723"/>
            <a:ext cx="6119366" cy="38852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latin typeface="Times New Roman"/>
                <a:ea typeface="Times New Roman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latin typeface="Times New Roman"/>
                <a:ea typeface="Times New Roman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latin typeface="Times New Roman"/>
                <a:ea typeface="Times New Roman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latin typeface="Times New Roman"/>
                <a:ea typeface="Times New Roman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latin typeface="Times New Roman"/>
                <a:ea typeface="Times New Roman"/>
              </a:rPr>
              <a:t> </a:t>
            </a:r>
          </a:p>
        </p:txBody>
      </p:sp>
      <p:cxnSp>
        <p:nvCxnSpPr>
          <p:cNvPr id="9" name="AutoShape 6"/>
          <p:cNvCxnSpPr>
            <a:cxnSpLocks noChangeShapeType="1"/>
          </p:cNvCxnSpPr>
          <p:nvPr/>
        </p:nvCxnSpPr>
        <p:spPr bwMode="auto">
          <a:xfrm>
            <a:off x="4675353" y="2653581"/>
            <a:ext cx="1451" cy="204874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101659" y="1953098"/>
            <a:ext cx="1150290" cy="52322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>
                <a:lumMod val="100000"/>
                <a:lumOff val="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Active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11" name="AutoShape 7"/>
          <p:cNvCxnSpPr>
            <a:cxnSpLocks noChangeShapeType="1"/>
          </p:cNvCxnSpPr>
          <p:nvPr/>
        </p:nvCxnSpPr>
        <p:spPr bwMode="auto">
          <a:xfrm>
            <a:off x="3148764" y="3677953"/>
            <a:ext cx="3111173" cy="127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951155" y="3381172"/>
            <a:ext cx="803386" cy="5169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Wet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87266" y="3381172"/>
            <a:ext cx="769170" cy="5935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Dry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4100208" y="4789324"/>
            <a:ext cx="1150290" cy="57441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Quiet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12761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Where would be a good location for an art center</a:t>
            </a:r>
            <a:r>
              <a:rPr lang="en-US" dirty="0" smtClean="0"/>
              <a:t>?                           </a:t>
            </a:r>
            <a:r>
              <a:rPr lang="en-US" dirty="0" smtClean="0">
                <a:solidFill>
                  <a:srgbClr val="FF0000"/>
                </a:solidFill>
              </a:rPr>
              <a:t>Wet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Where would be an appropriate location for a reading center</a:t>
            </a:r>
            <a:r>
              <a:rPr lang="en-US" dirty="0" smtClean="0"/>
              <a:t>?           </a:t>
            </a:r>
            <a:r>
              <a:rPr lang="en-US" dirty="0" smtClean="0">
                <a:solidFill>
                  <a:srgbClr val="FF0000"/>
                </a:solidFill>
              </a:rPr>
              <a:t>Quiet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Where </a:t>
            </a:r>
            <a:r>
              <a:rPr lang="en-US" dirty="0"/>
              <a:t>would be a good location for a science center</a:t>
            </a:r>
            <a:r>
              <a:rPr lang="en-US" dirty="0" smtClean="0"/>
              <a:t>?                          </a:t>
            </a:r>
            <a:r>
              <a:rPr lang="en-US" dirty="0" smtClean="0">
                <a:solidFill>
                  <a:srgbClr val="FF0000"/>
                </a:solidFill>
              </a:rPr>
              <a:t>Active</a:t>
            </a:r>
            <a:r>
              <a:rPr lang="en-US" dirty="0">
                <a:solidFill>
                  <a:srgbClr val="FF0000"/>
                </a:solidFill>
              </a:rPr>
              <a:t>/Wet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The 4 Areas of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499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Indoor gross motor play equipment such as slides &amp; climbers shall not have a play surface that exceeds </a:t>
            </a:r>
            <a:r>
              <a:rPr lang="en-US" u="sng" dirty="0">
                <a:solidFill>
                  <a:srgbClr val="FF0000"/>
                </a:solidFill>
              </a:rPr>
              <a:t>5 ½ feet</a:t>
            </a:r>
            <a:r>
              <a:rPr lang="en-US" dirty="0"/>
              <a:t> in height.</a:t>
            </a:r>
          </a:p>
          <a:p>
            <a:pPr lvl="0"/>
            <a:r>
              <a:rPr lang="en-US" dirty="0"/>
              <a:t>Equipment less than </a:t>
            </a:r>
            <a:r>
              <a:rPr lang="en-US" u="sng" dirty="0">
                <a:solidFill>
                  <a:srgbClr val="FF0000"/>
                </a:solidFill>
              </a:rPr>
              <a:t>3 feet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in height shall be surrounded by protective cushioning material.</a:t>
            </a:r>
          </a:p>
          <a:p>
            <a:pPr lvl="0"/>
            <a:r>
              <a:rPr lang="en-US" dirty="0"/>
              <a:t>Outdoor play area shall  have </a:t>
            </a:r>
            <a:r>
              <a:rPr lang="en-US" u="sng" dirty="0">
                <a:solidFill>
                  <a:srgbClr val="FF0000"/>
                </a:solidFill>
              </a:rPr>
              <a:t>at least 40 square feet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of space for each child.</a:t>
            </a:r>
          </a:p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Safe Environment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395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The outdoor play area shall be enclosed within </a:t>
            </a:r>
            <a:r>
              <a:rPr lang="en-US" u="sng" dirty="0" smtClean="0">
                <a:solidFill>
                  <a:srgbClr val="FF0000"/>
                </a:solidFill>
              </a:rPr>
              <a:t>a 4 foot high</a:t>
            </a:r>
            <a:r>
              <a:rPr lang="en-US" dirty="0" smtClean="0"/>
              <a:t> fence or wall with no gaps in fences greater than </a:t>
            </a:r>
            <a:r>
              <a:rPr lang="en-US" u="sng" dirty="0" smtClean="0">
                <a:solidFill>
                  <a:srgbClr val="FF0000"/>
                </a:solidFill>
              </a:rPr>
              <a:t>5 inches </a:t>
            </a:r>
            <a:r>
              <a:rPr lang="en-US" dirty="0" smtClean="0"/>
              <a:t>at any point.</a:t>
            </a:r>
          </a:p>
          <a:p>
            <a:pPr lvl="0"/>
            <a:r>
              <a:rPr lang="en-US" dirty="0" smtClean="0"/>
              <a:t>There shall be 1 working toilet for every </a:t>
            </a:r>
            <a:r>
              <a:rPr lang="en-US" u="sng" dirty="0" smtClean="0">
                <a:solidFill>
                  <a:srgbClr val="FF0000"/>
                </a:solidFill>
              </a:rPr>
              <a:t>15 children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one working sink for every </a:t>
            </a:r>
            <a:r>
              <a:rPr lang="en-US" u="sng" dirty="0" smtClean="0">
                <a:solidFill>
                  <a:srgbClr val="FF0000"/>
                </a:solidFill>
              </a:rPr>
              <a:t>25 children</a:t>
            </a:r>
            <a:r>
              <a:rPr lang="en-US" dirty="0" smtClean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 Environment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3677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9</TotalTime>
  <Words>264</Words>
  <Application>Microsoft Macintosh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Grid</vt:lpstr>
      <vt:lpstr>Appropriate Space Arrangement</vt:lpstr>
      <vt:lpstr>1. Classroom Characteristics</vt:lpstr>
      <vt:lpstr>1. Classroom Characteristics</vt:lpstr>
      <vt:lpstr>1. Classroom Characteristics</vt:lpstr>
      <vt:lpstr>2. The 4 Areas of Space</vt:lpstr>
      <vt:lpstr>2. The 4 Areas of Space</vt:lpstr>
      <vt:lpstr>3. Safe Environment</vt:lpstr>
      <vt:lpstr>Safe Environment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Space Arrangement</dc:title>
  <dc:creator>Administrator</dc:creator>
  <cp:lastModifiedBy>Administrator</cp:lastModifiedBy>
  <cp:revision>3</cp:revision>
  <dcterms:created xsi:type="dcterms:W3CDTF">2014-09-25T21:42:40Z</dcterms:created>
  <dcterms:modified xsi:type="dcterms:W3CDTF">2014-10-02T18:25:46Z</dcterms:modified>
</cp:coreProperties>
</file>